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277"/>
  </p:notesMasterIdLst>
  <p:handoutMasterIdLst>
    <p:handoutMasterId r:id="rId278"/>
  </p:handoutMasterIdLst>
  <p:sldIdLst>
    <p:sldId id="343" r:id="rId3"/>
    <p:sldId id="10607" r:id="rId4"/>
    <p:sldId id="10470" r:id="rId5"/>
    <p:sldId id="371" r:id="rId6"/>
    <p:sldId id="10525" r:id="rId7"/>
    <p:sldId id="10522" r:id="rId8"/>
    <p:sldId id="10608" r:id="rId9"/>
    <p:sldId id="340" r:id="rId10"/>
    <p:sldId id="609" r:id="rId11"/>
    <p:sldId id="966" r:id="rId12"/>
    <p:sldId id="967" r:id="rId13"/>
    <p:sldId id="971" r:id="rId14"/>
    <p:sldId id="972" r:id="rId15"/>
    <p:sldId id="973" r:id="rId16"/>
    <p:sldId id="974" r:id="rId17"/>
    <p:sldId id="975" r:id="rId18"/>
    <p:sldId id="10527" r:id="rId19"/>
    <p:sldId id="980" r:id="rId20"/>
    <p:sldId id="968" r:id="rId21"/>
    <p:sldId id="10531" r:id="rId22"/>
    <p:sldId id="10532" r:id="rId23"/>
    <p:sldId id="10528" r:id="rId24"/>
    <p:sldId id="10529" r:id="rId25"/>
    <p:sldId id="10530" r:id="rId26"/>
    <p:sldId id="10533" r:id="rId27"/>
    <p:sldId id="976" r:id="rId28"/>
    <p:sldId id="10472" r:id="rId29"/>
    <p:sldId id="1003" r:id="rId30"/>
    <p:sldId id="611" r:id="rId31"/>
    <p:sldId id="948" r:id="rId32"/>
    <p:sldId id="612" r:id="rId33"/>
    <p:sldId id="613" r:id="rId34"/>
    <p:sldId id="614" r:id="rId35"/>
    <p:sldId id="616" r:id="rId36"/>
    <p:sldId id="949" r:id="rId37"/>
    <p:sldId id="950" r:id="rId38"/>
    <p:sldId id="951" r:id="rId39"/>
    <p:sldId id="952" r:id="rId40"/>
    <p:sldId id="955" r:id="rId41"/>
    <p:sldId id="953" r:id="rId42"/>
    <p:sldId id="1012" r:id="rId43"/>
    <p:sldId id="1016" r:id="rId44"/>
    <p:sldId id="1013" r:id="rId45"/>
    <p:sldId id="1014" r:id="rId46"/>
    <p:sldId id="1015" r:id="rId47"/>
    <p:sldId id="1018" r:id="rId48"/>
    <p:sldId id="1043" r:id="rId49"/>
    <p:sldId id="1019" r:id="rId50"/>
    <p:sldId id="1071" r:id="rId51"/>
    <p:sldId id="1036" r:id="rId52"/>
    <p:sldId id="1037" r:id="rId53"/>
    <p:sldId id="1038" r:id="rId54"/>
    <p:sldId id="1040" r:id="rId55"/>
    <p:sldId id="1020" r:id="rId56"/>
    <p:sldId id="1021" r:id="rId57"/>
    <p:sldId id="1022" r:id="rId58"/>
    <p:sldId id="1023" r:id="rId59"/>
    <p:sldId id="1024" r:id="rId60"/>
    <p:sldId id="1025" r:id="rId61"/>
    <p:sldId id="1026" r:id="rId62"/>
    <p:sldId id="1027" r:id="rId63"/>
    <p:sldId id="1030" r:id="rId64"/>
    <p:sldId id="1031" r:id="rId65"/>
    <p:sldId id="1044" r:id="rId66"/>
    <p:sldId id="1042" r:id="rId67"/>
    <p:sldId id="1039" r:id="rId68"/>
    <p:sldId id="1032" r:id="rId69"/>
    <p:sldId id="1033" r:id="rId70"/>
    <p:sldId id="1034" r:id="rId71"/>
    <p:sldId id="1045" r:id="rId72"/>
    <p:sldId id="1035" r:id="rId73"/>
    <p:sldId id="1046" r:id="rId74"/>
    <p:sldId id="1047" r:id="rId75"/>
    <p:sldId id="1028" r:id="rId76"/>
    <p:sldId id="1048" r:id="rId77"/>
    <p:sldId id="1049" r:id="rId78"/>
    <p:sldId id="1050" r:id="rId79"/>
    <p:sldId id="1051" r:id="rId80"/>
    <p:sldId id="1052" r:id="rId81"/>
    <p:sldId id="1029" r:id="rId82"/>
    <p:sldId id="1053" r:id="rId83"/>
    <p:sldId id="1054" r:id="rId84"/>
    <p:sldId id="1055" r:id="rId85"/>
    <p:sldId id="1056" r:id="rId86"/>
    <p:sldId id="1057" r:id="rId87"/>
    <p:sldId id="1072" r:id="rId88"/>
    <p:sldId id="1060" r:id="rId89"/>
    <p:sldId id="1062" r:id="rId90"/>
    <p:sldId id="1064" r:id="rId91"/>
    <p:sldId id="1061" r:id="rId92"/>
    <p:sldId id="1065" r:id="rId93"/>
    <p:sldId id="1066" r:id="rId94"/>
    <p:sldId id="1070" r:id="rId95"/>
    <p:sldId id="1067" r:id="rId96"/>
    <p:sldId id="1068" r:id="rId97"/>
    <p:sldId id="1069" r:id="rId98"/>
    <p:sldId id="1058" r:id="rId99"/>
    <p:sldId id="1073" r:id="rId100"/>
    <p:sldId id="1059" r:id="rId101"/>
    <p:sldId id="1074" r:id="rId102"/>
    <p:sldId id="1075" r:id="rId103"/>
    <p:sldId id="1078" r:id="rId104"/>
    <p:sldId id="1079" r:id="rId105"/>
    <p:sldId id="1080" r:id="rId106"/>
    <p:sldId id="10473" r:id="rId107"/>
    <p:sldId id="1081" r:id="rId108"/>
    <p:sldId id="1076" r:id="rId109"/>
    <p:sldId id="1077" r:id="rId110"/>
    <p:sldId id="1082" r:id="rId111"/>
    <p:sldId id="1083" r:id="rId112"/>
    <p:sldId id="1084" r:id="rId113"/>
    <p:sldId id="1085" r:id="rId114"/>
    <p:sldId id="1088" r:id="rId115"/>
    <p:sldId id="1089" r:id="rId116"/>
    <p:sldId id="10536" r:id="rId117"/>
    <p:sldId id="1090" r:id="rId118"/>
    <p:sldId id="1091" r:id="rId119"/>
    <p:sldId id="10537" r:id="rId120"/>
    <p:sldId id="1087" r:id="rId121"/>
    <p:sldId id="1086" r:id="rId122"/>
    <p:sldId id="1092" r:id="rId123"/>
    <p:sldId id="1098" r:id="rId124"/>
    <p:sldId id="1093" r:id="rId125"/>
    <p:sldId id="1094" r:id="rId126"/>
    <p:sldId id="1095" r:id="rId127"/>
    <p:sldId id="1096" r:id="rId128"/>
    <p:sldId id="1103" r:id="rId129"/>
    <p:sldId id="1118" r:id="rId130"/>
    <p:sldId id="1097" r:id="rId131"/>
    <p:sldId id="1099" r:id="rId132"/>
    <p:sldId id="1100" r:id="rId133"/>
    <p:sldId id="1104" r:id="rId134"/>
    <p:sldId id="1107" r:id="rId135"/>
    <p:sldId id="1106" r:id="rId136"/>
    <p:sldId id="1108" r:id="rId137"/>
    <p:sldId id="1109" r:id="rId138"/>
    <p:sldId id="1110" r:id="rId139"/>
    <p:sldId id="1111" r:id="rId140"/>
    <p:sldId id="10476" r:id="rId141"/>
    <p:sldId id="1101" r:id="rId142"/>
    <p:sldId id="1102" r:id="rId143"/>
    <p:sldId id="1119" r:id="rId144"/>
    <p:sldId id="665" r:id="rId145"/>
    <p:sldId id="1122" r:id="rId146"/>
    <p:sldId id="1120" r:id="rId147"/>
    <p:sldId id="1121" r:id="rId148"/>
    <p:sldId id="834" r:id="rId149"/>
    <p:sldId id="838" r:id="rId150"/>
    <p:sldId id="839" r:id="rId151"/>
    <p:sldId id="841" r:id="rId152"/>
    <p:sldId id="842" r:id="rId153"/>
    <p:sldId id="843" r:id="rId154"/>
    <p:sldId id="835" r:id="rId155"/>
    <p:sldId id="844" r:id="rId156"/>
    <p:sldId id="836" r:id="rId157"/>
    <p:sldId id="846" r:id="rId158"/>
    <p:sldId id="847" r:id="rId159"/>
    <p:sldId id="868" r:id="rId160"/>
    <p:sldId id="869" r:id="rId161"/>
    <p:sldId id="872" r:id="rId162"/>
    <p:sldId id="870" r:id="rId163"/>
    <p:sldId id="10600" r:id="rId164"/>
    <p:sldId id="10603" r:id="rId165"/>
    <p:sldId id="10604" r:id="rId166"/>
    <p:sldId id="10490" r:id="rId167"/>
    <p:sldId id="1115" r:id="rId168"/>
    <p:sldId id="1116" r:id="rId169"/>
    <p:sldId id="1117" r:id="rId170"/>
    <p:sldId id="1105" r:id="rId171"/>
    <p:sldId id="1011" r:id="rId172"/>
    <p:sldId id="10403" r:id="rId173"/>
    <p:sldId id="10404" r:id="rId174"/>
    <p:sldId id="10405" r:id="rId175"/>
    <p:sldId id="10402" r:id="rId176"/>
    <p:sldId id="10407" r:id="rId177"/>
    <p:sldId id="10446" r:id="rId178"/>
    <p:sldId id="10440" r:id="rId179"/>
    <p:sldId id="10441" r:id="rId180"/>
    <p:sldId id="10451" r:id="rId181"/>
    <p:sldId id="10431" r:id="rId182"/>
    <p:sldId id="10452" r:id="rId183"/>
    <p:sldId id="10453" r:id="rId184"/>
    <p:sldId id="10454" r:id="rId185"/>
    <p:sldId id="10455" r:id="rId186"/>
    <p:sldId id="10448" r:id="rId187"/>
    <p:sldId id="10449" r:id="rId188"/>
    <p:sldId id="10450" r:id="rId189"/>
    <p:sldId id="10459" r:id="rId190"/>
    <p:sldId id="10447" r:id="rId191"/>
    <p:sldId id="10406" r:id="rId192"/>
    <p:sldId id="10425" r:id="rId193"/>
    <p:sldId id="10426" r:id="rId194"/>
    <p:sldId id="10409" r:id="rId195"/>
    <p:sldId id="10421" r:id="rId196"/>
    <p:sldId id="10417" r:id="rId197"/>
    <p:sldId id="10408" r:id="rId198"/>
    <p:sldId id="10427" r:id="rId199"/>
    <p:sldId id="10435" r:id="rId200"/>
    <p:sldId id="10437" r:id="rId201"/>
    <p:sldId id="10436" r:id="rId202"/>
    <p:sldId id="10438" r:id="rId203"/>
    <p:sldId id="10439" r:id="rId204"/>
    <p:sldId id="10442" r:id="rId205"/>
    <p:sldId id="10443" r:id="rId206"/>
    <p:sldId id="10444" r:id="rId207"/>
    <p:sldId id="10445" r:id="rId208"/>
    <p:sldId id="10428" r:id="rId209"/>
    <p:sldId id="10429" r:id="rId210"/>
    <p:sldId id="10430" r:id="rId211"/>
    <p:sldId id="10422" r:id="rId212"/>
    <p:sldId id="10423" r:id="rId213"/>
    <p:sldId id="10609" r:id="rId214"/>
    <p:sldId id="10535" r:id="rId215"/>
    <p:sldId id="10545" r:id="rId216"/>
    <p:sldId id="10546" r:id="rId217"/>
    <p:sldId id="10547" r:id="rId218"/>
    <p:sldId id="10548" r:id="rId219"/>
    <p:sldId id="10549" r:id="rId220"/>
    <p:sldId id="10552" r:id="rId221"/>
    <p:sldId id="10553" r:id="rId222"/>
    <p:sldId id="10550" r:id="rId223"/>
    <p:sldId id="10551" r:id="rId224"/>
    <p:sldId id="10554" r:id="rId225"/>
    <p:sldId id="10610" r:id="rId226"/>
    <p:sldId id="10557" r:id="rId227"/>
    <p:sldId id="10558" r:id="rId228"/>
    <p:sldId id="10589" r:id="rId229"/>
    <p:sldId id="10559" r:id="rId230"/>
    <p:sldId id="10556" r:id="rId231"/>
    <p:sldId id="10555" r:id="rId232"/>
    <p:sldId id="10562" r:id="rId233"/>
    <p:sldId id="10566" r:id="rId234"/>
    <p:sldId id="10563" r:id="rId235"/>
    <p:sldId id="10567" r:id="rId236"/>
    <p:sldId id="10564" r:id="rId237"/>
    <p:sldId id="10565" r:id="rId238"/>
    <p:sldId id="10568" r:id="rId239"/>
    <p:sldId id="10579" r:id="rId240"/>
    <p:sldId id="10569" r:id="rId241"/>
    <p:sldId id="10575" r:id="rId242"/>
    <p:sldId id="10611" r:id="rId243"/>
    <p:sldId id="10576" r:id="rId244"/>
    <p:sldId id="10577" r:id="rId245"/>
    <p:sldId id="10578" r:id="rId246"/>
    <p:sldId id="10570" r:id="rId247"/>
    <p:sldId id="10571" r:id="rId248"/>
    <p:sldId id="10572" r:id="rId249"/>
    <p:sldId id="10573" r:id="rId250"/>
    <p:sldId id="10574" r:id="rId251"/>
    <p:sldId id="10540" r:id="rId252"/>
    <p:sldId id="10580" r:id="rId253"/>
    <p:sldId id="10612" r:id="rId254"/>
    <p:sldId id="10543" r:id="rId255"/>
    <p:sldId id="10590" r:id="rId256"/>
    <p:sldId id="10581" r:id="rId257"/>
    <p:sldId id="10582" r:id="rId258"/>
    <p:sldId id="10583" r:id="rId259"/>
    <p:sldId id="10592" r:id="rId260"/>
    <p:sldId id="10584" r:id="rId261"/>
    <p:sldId id="10591" r:id="rId262"/>
    <p:sldId id="10596" r:id="rId263"/>
    <p:sldId id="10593" r:id="rId264"/>
    <p:sldId id="10598" r:id="rId265"/>
    <p:sldId id="10594" r:id="rId266"/>
    <p:sldId id="10595" r:id="rId267"/>
    <p:sldId id="10613" r:id="rId268"/>
    <p:sldId id="936" r:id="rId269"/>
    <p:sldId id="10587" r:id="rId270"/>
    <p:sldId id="10614" r:id="rId271"/>
    <p:sldId id="823" r:id="rId272"/>
    <p:sldId id="824" r:id="rId273"/>
    <p:sldId id="810" r:id="rId274"/>
    <p:sldId id="10605" r:id="rId275"/>
    <p:sldId id="10606" r:id="rId27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10607"/>
            <p14:sldId id="10470"/>
            <p14:sldId id="371"/>
            <p14:sldId id="10525"/>
            <p14:sldId id="10522"/>
            <p14:sldId id="10608"/>
          </p14:sldIdLst>
        </p14:section>
        <p14:section name="DEMO 1" id="{EDA24CE3-BFBF-4781-BA0B-4151A1C0489A}">
          <p14:sldIdLst>
            <p14:sldId id="340"/>
            <p14:sldId id="609"/>
            <p14:sldId id="966"/>
            <p14:sldId id="967"/>
            <p14:sldId id="971"/>
            <p14:sldId id="972"/>
            <p14:sldId id="973"/>
            <p14:sldId id="974"/>
            <p14:sldId id="975"/>
            <p14:sldId id="10527"/>
            <p14:sldId id="980"/>
            <p14:sldId id="968"/>
            <p14:sldId id="10531"/>
            <p14:sldId id="10532"/>
            <p14:sldId id="10528"/>
            <p14:sldId id="10529"/>
            <p14:sldId id="10530"/>
            <p14:sldId id="10533"/>
            <p14:sldId id="976"/>
          </p14:sldIdLst>
        </p14:section>
        <p14:section name="DEMO 2" id="{3A005842-2A71-41C1-9B5E-003783130F36}">
          <p14:sldIdLst>
            <p14:sldId id="10472"/>
            <p14:sldId id="1003"/>
            <p14:sldId id="611"/>
            <p14:sldId id="948"/>
            <p14:sldId id="612"/>
            <p14:sldId id="613"/>
            <p14:sldId id="614"/>
            <p14:sldId id="616"/>
            <p14:sldId id="949"/>
            <p14:sldId id="950"/>
            <p14:sldId id="951"/>
            <p14:sldId id="952"/>
            <p14:sldId id="955"/>
            <p14:sldId id="953"/>
            <p14:sldId id="1012"/>
            <p14:sldId id="1016"/>
            <p14:sldId id="1013"/>
            <p14:sldId id="1014"/>
            <p14:sldId id="1015"/>
            <p14:sldId id="1018"/>
            <p14:sldId id="1043"/>
            <p14:sldId id="1019"/>
            <p14:sldId id="1071"/>
            <p14:sldId id="1036"/>
            <p14:sldId id="1037"/>
            <p14:sldId id="1038"/>
            <p14:sldId id="1040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44"/>
            <p14:sldId id="1042"/>
            <p14:sldId id="1039"/>
            <p14:sldId id="1032"/>
            <p14:sldId id="1033"/>
            <p14:sldId id="1034"/>
            <p14:sldId id="1045"/>
            <p14:sldId id="1035"/>
            <p14:sldId id="1046"/>
            <p14:sldId id="1047"/>
            <p14:sldId id="1028"/>
            <p14:sldId id="1048"/>
            <p14:sldId id="1049"/>
            <p14:sldId id="1050"/>
            <p14:sldId id="1051"/>
            <p14:sldId id="1052"/>
            <p14:sldId id="1029"/>
            <p14:sldId id="1053"/>
            <p14:sldId id="1054"/>
            <p14:sldId id="1055"/>
            <p14:sldId id="1056"/>
            <p14:sldId id="1057"/>
            <p14:sldId id="1072"/>
            <p14:sldId id="1060"/>
            <p14:sldId id="1062"/>
            <p14:sldId id="1064"/>
            <p14:sldId id="1061"/>
            <p14:sldId id="1065"/>
            <p14:sldId id="1066"/>
            <p14:sldId id="1070"/>
            <p14:sldId id="1067"/>
            <p14:sldId id="1068"/>
            <p14:sldId id="1069"/>
            <p14:sldId id="1058"/>
            <p14:sldId id="1073"/>
            <p14:sldId id="1059"/>
            <p14:sldId id="1074"/>
            <p14:sldId id="1075"/>
            <p14:sldId id="1078"/>
            <p14:sldId id="1079"/>
            <p14:sldId id="1080"/>
          </p14:sldIdLst>
        </p14:section>
        <p14:section name="DEMO 3" id="{D5C6BD9D-18F2-4DE8-BCCF-6D32FB0E1093}">
          <p14:sldIdLst>
            <p14:sldId id="10473"/>
            <p14:sldId id="1081"/>
            <p14:sldId id="1076"/>
            <p14:sldId id="1077"/>
            <p14:sldId id="1082"/>
            <p14:sldId id="1083"/>
            <p14:sldId id="1084"/>
            <p14:sldId id="1085"/>
            <p14:sldId id="1088"/>
            <p14:sldId id="1089"/>
            <p14:sldId id="10536"/>
            <p14:sldId id="1090"/>
            <p14:sldId id="1091"/>
            <p14:sldId id="10537"/>
            <p14:sldId id="1087"/>
            <p14:sldId id="1086"/>
            <p14:sldId id="1092"/>
            <p14:sldId id="1098"/>
            <p14:sldId id="1093"/>
            <p14:sldId id="1094"/>
            <p14:sldId id="1095"/>
            <p14:sldId id="1096"/>
            <p14:sldId id="1103"/>
            <p14:sldId id="1118"/>
            <p14:sldId id="1097"/>
            <p14:sldId id="1099"/>
            <p14:sldId id="1100"/>
            <p14:sldId id="1104"/>
            <p14:sldId id="1107"/>
            <p14:sldId id="1106"/>
            <p14:sldId id="1108"/>
            <p14:sldId id="1109"/>
            <p14:sldId id="1110"/>
            <p14:sldId id="1111"/>
          </p14:sldIdLst>
        </p14:section>
        <p14:section name="DEMO 4" id="{7F5AF1C4-6137-4CC1-AA23-3F13E90B3610}">
          <p14:sldIdLst>
            <p14:sldId id="10476"/>
            <p14:sldId id="1101"/>
            <p14:sldId id="1102"/>
            <p14:sldId id="1119"/>
            <p14:sldId id="665"/>
            <p14:sldId id="1122"/>
            <p14:sldId id="1120"/>
            <p14:sldId id="1121"/>
            <p14:sldId id="834"/>
            <p14:sldId id="838"/>
            <p14:sldId id="839"/>
            <p14:sldId id="841"/>
            <p14:sldId id="842"/>
            <p14:sldId id="843"/>
            <p14:sldId id="835"/>
            <p14:sldId id="844"/>
            <p14:sldId id="836"/>
            <p14:sldId id="846"/>
            <p14:sldId id="847"/>
            <p14:sldId id="868"/>
            <p14:sldId id="869"/>
            <p14:sldId id="872"/>
            <p14:sldId id="870"/>
          </p14:sldIdLst>
        </p14:section>
        <p14:section name="DEMO 5" id="{1A0BD8F1-6C40-4754-8234-A3A37172F9AE}">
          <p14:sldIdLst>
            <p14:sldId id="10600"/>
            <p14:sldId id="10603"/>
            <p14:sldId id="10604"/>
          </p14:sldIdLst>
        </p14:section>
        <p14:section name="DEMO 6" id="{D7B6AFE7-17A9-45EA-87F0-EF38D0051C58}">
          <p14:sldIdLst>
            <p14:sldId id="10490"/>
            <p14:sldId id="1115"/>
            <p14:sldId id="1116"/>
            <p14:sldId id="1117"/>
            <p14:sldId id="1105"/>
            <p14:sldId id="1011"/>
            <p14:sldId id="10403"/>
            <p14:sldId id="10404"/>
            <p14:sldId id="10405"/>
            <p14:sldId id="10402"/>
            <p14:sldId id="10407"/>
            <p14:sldId id="10446"/>
            <p14:sldId id="10440"/>
            <p14:sldId id="10441"/>
            <p14:sldId id="10451"/>
            <p14:sldId id="10431"/>
            <p14:sldId id="10452"/>
            <p14:sldId id="10453"/>
            <p14:sldId id="10454"/>
            <p14:sldId id="10455"/>
            <p14:sldId id="10448"/>
            <p14:sldId id="10449"/>
            <p14:sldId id="10450"/>
            <p14:sldId id="10459"/>
            <p14:sldId id="10447"/>
            <p14:sldId id="10406"/>
            <p14:sldId id="10425"/>
            <p14:sldId id="10426"/>
            <p14:sldId id="10409"/>
            <p14:sldId id="10421"/>
            <p14:sldId id="10417"/>
            <p14:sldId id="10408"/>
            <p14:sldId id="10427"/>
            <p14:sldId id="10435"/>
            <p14:sldId id="10437"/>
            <p14:sldId id="10436"/>
            <p14:sldId id="10438"/>
            <p14:sldId id="10439"/>
            <p14:sldId id="10442"/>
            <p14:sldId id="10443"/>
            <p14:sldId id="10444"/>
            <p14:sldId id="10445"/>
            <p14:sldId id="10428"/>
            <p14:sldId id="10429"/>
            <p14:sldId id="10430"/>
            <p14:sldId id="10422"/>
            <p14:sldId id="10423"/>
          </p14:sldIdLst>
        </p14:section>
        <p14:section name="DEMO 7" id="{760B130F-BA4C-40B4-889E-7D49D87FD426}">
          <p14:sldIdLst>
            <p14:sldId id="10609"/>
            <p14:sldId id="10535"/>
            <p14:sldId id="10545"/>
            <p14:sldId id="10546"/>
            <p14:sldId id="10547"/>
            <p14:sldId id="10548"/>
            <p14:sldId id="10549"/>
            <p14:sldId id="10552"/>
            <p14:sldId id="10553"/>
            <p14:sldId id="10550"/>
            <p14:sldId id="10551"/>
            <p14:sldId id="10554"/>
          </p14:sldIdLst>
        </p14:section>
        <p14:section name="DEMO 8" id="{B0226602-9C16-4571-9B3E-F3FEB0A1EE4D}">
          <p14:sldIdLst>
            <p14:sldId id="10610"/>
            <p14:sldId id="10557"/>
            <p14:sldId id="10558"/>
            <p14:sldId id="10589"/>
            <p14:sldId id="10559"/>
            <p14:sldId id="10556"/>
            <p14:sldId id="10555"/>
            <p14:sldId id="10562"/>
            <p14:sldId id="10566"/>
            <p14:sldId id="10563"/>
            <p14:sldId id="10567"/>
            <p14:sldId id="10564"/>
            <p14:sldId id="10565"/>
            <p14:sldId id="10568"/>
            <p14:sldId id="10579"/>
            <p14:sldId id="10569"/>
            <p14:sldId id="10575"/>
          </p14:sldIdLst>
        </p14:section>
        <p14:section name="DEMO 9" id="{E4DFDA6D-577D-4A83-A36C-020FFA1119E5}">
          <p14:sldIdLst>
            <p14:sldId id="10611"/>
            <p14:sldId id="10576"/>
            <p14:sldId id="10577"/>
            <p14:sldId id="10578"/>
            <p14:sldId id="10570"/>
            <p14:sldId id="10571"/>
            <p14:sldId id="10572"/>
            <p14:sldId id="10573"/>
            <p14:sldId id="10574"/>
            <p14:sldId id="10540"/>
            <p14:sldId id="10580"/>
          </p14:sldIdLst>
        </p14:section>
        <p14:section name="DEMO 10" id="{16D9E6E7-A03E-4ACA-B92C-CA785F2061F0}">
          <p14:sldIdLst>
            <p14:sldId id="10612"/>
            <p14:sldId id="10543"/>
            <p14:sldId id="10590"/>
            <p14:sldId id="10581"/>
            <p14:sldId id="10582"/>
            <p14:sldId id="10583"/>
            <p14:sldId id="10592"/>
            <p14:sldId id="10584"/>
            <p14:sldId id="10591"/>
            <p14:sldId id="10596"/>
            <p14:sldId id="10593"/>
            <p14:sldId id="10598"/>
            <p14:sldId id="10594"/>
            <p14:sldId id="10595"/>
          </p14:sldIdLst>
        </p14:section>
        <p14:section name="DEMO 11" id="{A9AB4098-007D-4973-8F8C-24AEEB74520C}">
          <p14:sldIdLst>
            <p14:sldId id="10613"/>
          </p14:sldIdLst>
        </p14:section>
        <p14:section name="END" id="{D63A5623-874A-4021-8463-B45A95150954}">
          <p14:sldIdLst>
            <p14:sldId id="936"/>
            <p14:sldId id="10587"/>
            <p14:sldId id="10614"/>
            <p14:sldId id="823"/>
            <p14:sldId id="824"/>
            <p14:sldId id="810"/>
            <p14:sldId id="10605"/>
            <p14:sldId id="106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9" autoAdjust="0"/>
    <p:restoredTop sz="87818" autoAdjust="0"/>
  </p:normalViewPr>
  <p:slideViewPr>
    <p:cSldViewPr snapToGrid="0">
      <p:cViewPr varScale="1">
        <p:scale>
          <a:sx n="147" d="100"/>
          <a:sy n="147" d="100"/>
        </p:scale>
        <p:origin x="84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68" Type="http://schemas.openxmlformats.org/officeDocument/2006/relationships/slide" Target="slides/slide266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79" Type="http://schemas.openxmlformats.org/officeDocument/2006/relationships/commentAuthors" Target="commentAuthor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presProps" Target="presProps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65" Type="http://schemas.openxmlformats.org/officeDocument/2006/relationships/slide" Target="slides/slide263.xml"/><Relationship Id="rId281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34" Type="http://schemas.openxmlformats.org/officeDocument/2006/relationships/slide" Target="slides/slide232.xml"/><Relationship Id="rId239" Type="http://schemas.openxmlformats.org/officeDocument/2006/relationships/slide" Target="slides/slide23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0" Type="http://schemas.openxmlformats.org/officeDocument/2006/relationships/slide" Target="slides/slide248.xml"/><Relationship Id="rId255" Type="http://schemas.openxmlformats.org/officeDocument/2006/relationships/slide" Target="slides/slide253.xml"/><Relationship Id="rId271" Type="http://schemas.openxmlformats.org/officeDocument/2006/relationships/slide" Target="slides/slide269.xml"/><Relationship Id="rId276" Type="http://schemas.openxmlformats.org/officeDocument/2006/relationships/slide" Target="slides/slide274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0" Type="http://schemas.openxmlformats.org/officeDocument/2006/relationships/slide" Target="slides/slide238.xml"/><Relationship Id="rId245" Type="http://schemas.openxmlformats.org/officeDocument/2006/relationships/slide" Target="slides/slide243.xml"/><Relationship Id="rId261" Type="http://schemas.openxmlformats.org/officeDocument/2006/relationships/slide" Target="slides/slide259.xml"/><Relationship Id="rId266" Type="http://schemas.openxmlformats.org/officeDocument/2006/relationships/slide" Target="slides/slide264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282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slide" Target="slides/slide228.xml"/><Relationship Id="rId235" Type="http://schemas.openxmlformats.org/officeDocument/2006/relationships/slide" Target="slides/slide233.xml"/><Relationship Id="rId251" Type="http://schemas.openxmlformats.org/officeDocument/2006/relationships/slide" Target="slides/slide249.xml"/><Relationship Id="rId256" Type="http://schemas.openxmlformats.org/officeDocument/2006/relationships/slide" Target="slides/slide254.xml"/><Relationship Id="rId277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72" Type="http://schemas.openxmlformats.org/officeDocument/2006/relationships/slide" Target="slides/slide270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241" Type="http://schemas.openxmlformats.org/officeDocument/2006/relationships/slide" Target="slides/slide239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262" Type="http://schemas.openxmlformats.org/officeDocument/2006/relationships/slide" Target="slides/slide260.xml"/><Relationship Id="rId283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handoutMaster" Target="handoutMasters/handoutMaster1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.microsoft.com/en-us/blog/announcing-microsoft-flow-analytics/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owerbi.microsoft.com/en-us/roadmap/" TargetMode="External"/><Relationship Id="rId5" Type="http://schemas.openxmlformats.org/officeDocument/2006/relationships/hyperlink" Target="https://us.flow.microsoft.com/en-us/roadmap/" TargetMode="External"/><Relationship Id="rId4" Type="http://schemas.openxmlformats.org/officeDocument/2006/relationships/hyperlink" Target="https://powerapps.microsoft.com/en-us/roadmap/" TargetMode="Externa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intune/what-is-intune" TargetMode="External"/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crubFa8758" TargetMode="External"/><Relationship Id="rId13" Type="http://schemas.openxmlformats.org/officeDocument/2006/relationships/hyperlink" Target="https://docs.microsoft.com/powerapps/maker/canvas-apps/webinars-listing" TargetMode="External"/><Relationship Id="rId3" Type="http://schemas.openxmlformats.org/officeDocument/2006/relationships/hyperlink" Target="https://dba2o.wordpress.com/" TargetMode="External"/><Relationship Id="rId7" Type="http://schemas.openxmlformats.org/officeDocument/2006/relationships/hyperlink" Target="https://docs.microsoft.com/powerapps/maker/canvas-apps/add-scrolling-screen" TargetMode="External"/><Relationship Id="rId12" Type="http://schemas.openxmlformats.org/officeDocument/2006/relationships/hyperlink" Target="https://docs.microsoft.com/powerapps/maker/canvas-apps/open-and-run-a-sample-app" TargetMode="External"/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youtu.be/swpjfIyXCNA" TargetMode="External"/><Relationship Id="rId11" Type="http://schemas.openxmlformats.org/officeDocument/2006/relationships/hyperlink" Target="https://docs.microsoft.com/power-bi/service-cortana-intro" TargetMode="External"/><Relationship Id="rId5" Type="http://schemas.openxmlformats.org/officeDocument/2006/relationships/hyperlink" Target="https://docs.microsoft.com/power-platform/admin/pricing-billing-skus" TargetMode="External"/><Relationship Id="rId15" Type="http://schemas.openxmlformats.org/officeDocument/2006/relationships/hyperlink" Target="https://www.microsoft.com/en-us/businessapplicationssummit" TargetMode="External"/><Relationship Id="rId10" Type="http://schemas.openxmlformats.org/officeDocument/2006/relationships/hyperlink" Target="https://powerusers.microsoft.com/t5/General-Discussion/image-in-a-circle/m-p/9124#M4007" TargetMode="External"/><Relationship Id="rId4" Type="http://schemas.openxmlformats.org/officeDocument/2006/relationships/hyperlink" Target="https://docs.microsoft.com/learn/browse/?products=power-platform" TargetMode="External"/><Relationship Id="rId9" Type="http://schemas.openxmlformats.org/officeDocument/2006/relationships/hyperlink" Target="https://youtu.be/SaDEVOgOlYY" TargetMode="External"/><Relationship Id="rId14" Type="http://schemas.openxmlformats.org/officeDocument/2006/relationships/hyperlink" Target="https://go.microsoft.com/fwlink/?LinkId=2005303&amp;clcid=0x409" TargetMode="External"/></Relationships>
</file>

<file path=ppt/notesSlides/_rels/notes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users.microsoft.com/" TargetMode="External"/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rest-services/locations/find-a-location-by-address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rest-services/common-parameters-and-types/pushpin-syntax-and-icon-styles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rest-services/common-parameters-and-types/pushpin-syntax-and-icon-styles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canvas-apps/functions/function-param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canvas-apps/functions/function-param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uifabricicons.azurewebsites.net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281895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74378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22672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Ask in PowerApps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57599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57160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53256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'Execute_stored_procedure'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?['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resultsets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08128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'Execute_stored_procedure'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?['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resultsets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516174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110957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246970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2245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6402798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62078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4359833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214984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239873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94283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458047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6895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650440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332809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542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00102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30564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89767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951123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162542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436786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233130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946982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14516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://flow.microsoft.com/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-us/blog/announcing-</a:t>
            </a:r>
            <a:r>
              <a:rPr lang="en-US" dirty="0" err="1">
                <a:hlinkClick r:id="rId3"/>
              </a:rPr>
              <a:t>microsoft</a:t>
            </a:r>
            <a:r>
              <a:rPr lang="en-US" dirty="0">
                <a:hlinkClick r:id="rId3"/>
              </a:rPr>
              <a:t>-flow-analytics/</a:t>
            </a:r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Roadmap: </a:t>
            </a:r>
          </a:p>
          <a:p>
            <a:r>
              <a:rPr lang="en-US" dirty="0">
                <a:hlinkClick r:id="rId4"/>
              </a:rPr>
              <a:t>https://powerapps.microsoft.com/en-us/roadmap/</a:t>
            </a:r>
            <a:endParaRPr lang="en-US" dirty="0"/>
          </a:p>
          <a:p>
            <a:r>
              <a:rPr lang="en-US" dirty="0">
                <a:hlinkClick r:id="rId5"/>
              </a:rPr>
              <a:t>https://us.flow.microsoft.com/en-us/roadmap/</a:t>
            </a:r>
            <a:endParaRPr lang="en-US" dirty="0"/>
          </a:p>
          <a:p>
            <a:r>
              <a:rPr lang="en-US" dirty="0">
                <a:hlinkClick r:id="rId6"/>
              </a:rPr>
              <a:t>https://powerbi.microsoft.com/en-us/roadmap/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312545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0735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814639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68104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474470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563679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749089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87267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1664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48158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09502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452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Gateway, at this point the Windows ACU prompt.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58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041103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Gateway, at this point the Windows ACU prompt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76208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58209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65378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VERY IMPORTANT!!!!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11008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7294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88752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983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02882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953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686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9662428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37053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425047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0069014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418736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96536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352200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71770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15557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2528042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3038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26936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27812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39298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42772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11048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35943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68707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75356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86697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68763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84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78041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3704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2520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95455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906546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506060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7040212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156005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0432549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261294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8847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289382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9252474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6175867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4875277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558652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91681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50090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1584283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926070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385935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8795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613649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881434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804712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520948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756932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86614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3E3E3"/>
                </a:solidFill>
                <a:latin typeface="Segoe UI" panose="020B0502040204020203" pitchFamily="34" charset="0"/>
              </a:rPr>
              <a:t>Microsoft Intune is a cloud-based service in the enterprise mobility management (EMM) space that helps enable your workforce to be productive while keeping your corporate data protected.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https://docs.microsoft.com/en-us/intune/what-is-intune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1917976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89084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323122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2412764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3004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99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470476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815483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62014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936655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535999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395193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711033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912140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419114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799944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2232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097100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280220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145748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34441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108222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442067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1008797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1024702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4984083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733774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985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7317600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6175052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179950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8317638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6592190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831678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0147599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91959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3470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965306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21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026584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https://dba2o.wordpress.com/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https://docs.microsoft.com/learn/browse/?products=power-platform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https://docs.microsoft.com/power-platform/admin/pricing-billing-skus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https://youtu.be/swpjfIyXCNA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https://docs.microsoft.com/powerapps/maker/canvas-apps/add-scrolling-screen</a:t>
            </a:r>
            <a:endParaRPr lang="en-US" dirty="0">
              <a:hlinkClick r:id="rId8"/>
            </a:endParaRPr>
          </a:p>
          <a:p>
            <a:r>
              <a:rPr lang="en-US" dirty="0">
                <a:hlinkClick r:id="rId8"/>
              </a:rPr>
              <a:t>https://youtu.be/rcrubFa8758</a:t>
            </a:r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https://youtu.be/SaDEVOgOlYY</a:t>
            </a:r>
            <a:endParaRPr lang="en-US" dirty="0">
              <a:hlinkClick r:id="rId10"/>
            </a:endParaRPr>
          </a:p>
          <a:p>
            <a:r>
              <a:rPr lang="en-US" dirty="0">
                <a:hlinkClick r:id="rId10"/>
              </a:rPr>
              <a:t>https://powerusers.microsoft.com/t5/General-Discussion/image-in-a-circle/m-p/9124#M4007</a:t>
            </a:r>
            <a:endParaRPr lang="en-US" dirty="0"/>
          </a:p>
          <a:p>
            <a:r>
              <a:rPr lang="en-US" dirty="0">
                <a:hlinkClick r:id="rId11"/>
              </a:rPr>
              <a:t>https://docs.microsoft.com/power-bi/service-cortana-intro</a:t>
            </a:r>
            <a:endParaRPr lang="en-US" dirty="0">
              <a:hlinkClick r:id="rId12"/>
            </a:endParaRPr>
          </a:p>
          <a:p>
            <a:r>
              <a:rPr lang="en-US" dirty="0">
                <a:hlinkClick r:id="rId12"/>
              </a:rPr>
              <a:t>https://docs.microsoft.com/powerapps/maker/canvas-apps/open-and-run-a-sample-app</a:t>
            </a:r>
            <a:endParaRPr lang="en-US" dirty="0">
              <a:hlinkClick r:id="rId13"/>
            </a:endParaRPr>
          </a:p>
          <a:p>
            <a:r>
              <a:rPr lang="en-US" dirty="0">
                <a:hlinkClick r:id="rId13"/>
              </a:rPr>
              <a:t>https://docs.microsoft.com/powerapps/maker/canvas-apps/webinars-listing</a:t>
            </a:r>
            <a:endParaRPr lang="en-US" dirty="0">
              <a:hlinkClick r:id="rId14"/>
            </a:endParaRPr>
          </a:p>
          <a:p>
            <a:r>
              <a:rPr lang="en-US" dirty="0">
                <a:hlinkClick r:id="rId14"/>
              </a:rPr>
              <a:t>https://go.microsoft.com/fwlink/?LinkId=2005303&amp;clcid=0x409</a:t>
            </a:r>
            <a:endParaRPr lang="en-US" dirty="0">
              <a:hlinkClick r:id="rId15"/>
            </a:endParaRPr>
          </a:p>
          <a:p>
            <a:r>
              <a:rPr lang="en-US" dirty="0">
                <a:hlinkClick r:id="rId15"/>
              </a:rPr>
              <a:t>https://www.microsoft.com/en-us/businessapplicationssummit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4787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https://powerusers.microsoft.com/</a:t>
            </a:r>
            <a:endParaRPr lang="en-US" dirty="0"/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8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Data Stories Gallery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8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Discuss, </a:t>
            </a:r>
            <a:r>
              <a:rPr lang="en-US" sz="1200" kern="0" dirty="0">
                <a:solidFill>
                  <a:srgbClr val="FFFFFF"/>
                </a:solidFill>
              </a:rPr>
              <a:t>Connect, Feedback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62617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008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Login: http://web.powerapps.com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0324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Login: http://web.powerapps.com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4839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735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1473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6502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85543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8268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1160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45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35571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6707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27687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9782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68268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51303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372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0140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7965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6259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Name, Email, Address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37794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07752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019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4652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(50k/24hr, 125k/calendar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Bing Maps can: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routes from A to B.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 most efficient trucking routes.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Push pins on map locations.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754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57980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87722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81052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439629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46971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105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4874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3703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45958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637949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233172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75045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563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53674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(50k/24hr, 125k/calendar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Bing Maps can: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routes from A to B.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 most efficient trucking routes.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Pushpins on map locations.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90981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990075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52003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8229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8319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Integrating Bing Maps into PowerApps and Using the GPS: https://youtu.be/swpjfIyXCNA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https://docs.microsoft.com/en-us/bingmaps/rest-services/locations/find-a-location-by-address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58223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95312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10907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Pushpin: </a:t>
            </a:r>
            <a:r>
              <a:rPr lang="en-US" dirty="0">
                <a:hlinkClick r:id="rId3"/>
              </a:rPr>
              <a:t>https://docs.microsoft.com/en-us/bingmaps/rest-services/common-parameters-and-types/pushpin-syntax-and-icon-styles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65264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Pushpin: </a:t>
            </a:r>
            <a:r>
              <a:rPr lang="en-US" dirty="0">
                <a:hlinkClick r:id="rId3"/>
              </a:rPr>
              <a:t>https://docs.microsoft.com/en-us/bingmaps/rest-services/common-parameters-and-types/pushpin-syntax-and-icon-styles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2854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79023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buttons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78825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29055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Launch: </a:t>
            </a:r>
            <a:r>
              <a:rPr lang="en-US" dirty="0">
                <a:hlinkClick r:id="rId3"/>
              </a:rPr>
              <a:t>https://docs.microsoft.com/en-us/powerapps/maker/canvas-apps/functions/function-param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257558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Launch: </a:t>
            </a:r>
            <a:r>
              <a:rPr lang="en-US" dirty="0">
                <a:hlinkClick r:id="rId3"/>
              </a:rPr>
              <a:t>https://docs.microsoft.com/en-us/powerapps/maker/canvas-apps/functions/function-param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599891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28033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023832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7319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 RGBA(255,255,255,1)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38729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 Visual Background Color RGBA(0,0,0,0)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77455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5412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26513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96677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53338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28544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https://uifabricicons.azurewebsites.net/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72265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5118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08895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67559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07471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Border: None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Color: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60623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719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75823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8332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8558930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87411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check for Email because it’s more unique vs Name or Address.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0353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delete event could be for multiple addresses so the combination of 2 identifiers such as Name and Email get us there.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788363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34186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create 4 Flows: 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842560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https://flow.microsoft.com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77180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063484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12/6/2019 6:29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5681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752C11-6901-440B-AEA8-1DECF17DA6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52" r="18827"/>
          <a:stretch/>
        </p:blipFill>
        <p:spPr>
          <a:xfrm>
            <a:off x="5924832" y="200317"/>
            <a:ext cx="3026195" cy="4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68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73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8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8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4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49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728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3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42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5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98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3E7B4-C47F-46B0-B649-AE6A4CD7A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55" r="18403"/>
          <a:stretch/>
        </p:blipFill>
        <p:spPr>
          <a:xfrm>
            <a:off x="4315442" y="181162"/>
            <a:ext cx="4640421" cy="4770535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8" r:id="rId2"/>
    <p:sldLayoutId id="2147483714" r:id="rId3"/>
    <p:sldLayoutId id="2147483705" r:id="rId4"/>
    <p:sldLayoutId id="2147483691" r:id="rId5"/>
    <p:sldLayoutId id="2147483692" r:id="rId6"/>
    <p:sldLayoutId id="2147483697" r:id="rId7"/>
    <p:sldLayoutId id="2147483678" r:id="rId8"/>
    <p:sldLayoutId id="2147483719" r:id="rId9"/>
    <p:sldLayoutId id="2147483720" r:id="rId10"/>
    <p:sldLayoutId id="2147483721" r:id="rId11"/>
    <p:sldLayoutId id="2147483722" r:id="rId12"/>
    <p:sldLayoutId id="2147483688" r:id="rId13"/>
    <p:sldLayoutId id="2147483724" r:id="rId14"/>
    <p:sldLayoutId id="2147483725" r:id="rId15"/>
    <p:sldLayoutId id="2147483764" r:id="rId16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6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LT91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4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6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1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8.png"/><Relationship Id="rId4" Type="http://schemas.openxmlformats.org/officeDocument/2006/relationships/image" Target="../media/image163.png"/><Relationship Id="rId9" Type="http://schemas.openxmlformats.org/officeDocument/2006/relationships/hyperlink" Target="http://fleitasarts.com/" TargetMode="Externa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16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7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72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7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74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75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76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77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7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79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80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161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8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8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8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99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0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0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0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1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1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215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216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217.png"/><Relationship Id="rId9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9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0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217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2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LT9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9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49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sv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9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59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7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2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9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9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9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hyperlink" Target="https://aka.ms/TryPVA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307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9.xm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powerapps/maker/canvas-apps/add-scrolling-screen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youtu.be/swpjfIyXCNA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power-platform/admin/pricing-billing-skus" TargetMode="External"/><Relationship Id="rId5" Type="http://schemas.openxmlformats.org/officeDocument/2006/relationships/hyperlink" Target="https://docs.microsoft.com/learn/browse/?products=power-platform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github.com/hfleitas/charlotte918" TargetMode="External"/><Relationship Id="rId9" Type="http://schemas.openxmlformats.org/officeDocument/2006/relationships/hyperlink" Target="https://youtu.be/rcrubFa8758" TargetMode="External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hyperlink" Target="https://powerusers.microsoft.com/t5/General-Discussion/image-in-a-circle/m-p/9124#M4007" TargetMode="External"/><Relationship Id="rId7" Type="http://schemas.openxmlformats.org/officeDocument/2006/relationships/hyperlink" Target="https://go.microsoft.com/fwlink/?LinkId=2005303&amp;clcid=0x409" TargetMode="External"/><Relationship Id="rId2" Type="http://schemas.openxmlformats.org/officeDocument/2006/relationships/hyperlink" Target="https://youtu.be/SaDEVOgOlY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powerapps/maker/canvas-apps/webinars-listing" TargetMode="External"/><Relationship Id="rId5" Type="http://schemas.openxmlformats.org/officeDocument/2006/relationships/hyperlink" Target="https://docs.microsoft.com/powerapps/maker/canvas-apps/open-and-run-a-sample-app" TargetMode="External"/><Relationship Id="rId4" Type="http://schemas.openxmlformats.org/officeDocument/2006/relationships/hyperlink" Target="https://docs.microsoft.com/en-us/power-bi/consumer/mobile/mobile-apps-ios-siri-shortcuts" TargetMode="External"/><Relationship Id="rId9" Type="http://schemas.openxmlformats.org/officeDocument/2006/relationships/image" Target="../media/image8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308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fleitasarts.com/" TargetMode="External"/><Relationship Id="rId5" Type="http://schemas.openxmlformats.org/officeDocument/2006/relationships/hyperlink" Target="http://bit.ly/CLT918" TargetMode="External"/><Relationship Id="rId4" Type="http://schemas.openxmlformats.org/officeDocument/2006/relationships/image" Target="../media/image11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309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1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hyperlink" Target="https://linkedin.com/in/hiramfleita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13" Type="http://schemas.openxmlformats.org/officeDocument/2006/relationships/image" Target="../media/image8.png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12" Type="http://schemas.openxmlformats.org/officeDocument/2006/relationships/hyperlink" Target="http://fleitasarts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fleitasarts.com/" TargetMode="External"/><Relationship Id="rId5" Type="http://schemas.openxmlformats.org/officeDocument/2006/relationships/hyperlink" Target="http://bit.ly/CLT918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8.png"/><Relationship Id="rId10" Type="http://schemas.openxmlformats.org/officeDocument/2006/relationships/image" Target="../media/image16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openxmlformats.org/officeDocument/2006/relationships/image" Target="../media/image19.png"/><Relationship Id="rId22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December 7, 2019</a:t>
            </a:r>
          </a:p>
          <a:p>
            <a:r>
              <a:rPr lang="en-US" sz="1600" dirty="0">
                <a:solidFill>
                  <a:prstClr val="black"/>
                </a:solidFill>
              </a:rPr>
              <a:t>10:30am - 11:20am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B4FA9EB-0063-4D20-B155-26AB9FBBAB7B}"/>
              </a:ext>
            </a:extLst>
          </p:cNvPr>
          <p:cNvSpPr txBox="1">
            <a:spLocks/>
          </p:cNvSpPr>
          <p:nvPr/>
        </p:nvSpPr>
        <p:spPr>
          <a:xfrm>
            <a:off x="404610" y="494547"/>
            <a:ext cx="5597115" cy="614029"/>
          </a:xfrm>
          <a:prstGeom prst="rect">
            <a:avLst/>
          </a:prstGeom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SQL Saturday 918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154ECE6-9F55-481C-9A20-DDDA566CBDEC}"/>
              </a:ext>
            </a:extLst>
          </p:cNvPr>
          <p:cNvSpPr txBox="1">
            <a:spLocks/>
          </p:cNvSpPr>
          <p:nvPr/>
        </p:nvSpPr>
        <p:spPr>
          <a:xfrm>
            <a:off x="404609" y="1096128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Charlotte, NC</a:t>
            </a:r>
          </a:p>
        </p:txBody>
      </p:sp>
      <p:sp>
        <p:nvSpPr>
          <p:cNvPr id="16" name="Text Placeholder 2">
            <a:hlinkClick r:id="rId3"/>
            <a:extLst>
              <a:ext uri="{FF2B5EF4-FFF2-40B4-BE49-F238E27FC236}">
                <a16:creationId xmlns:a16="http://schemas.microsoft.com/office/drawing/2014/main" id="{121D566F-72F8-4A9A-8FD8-357D1F5312B5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000147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bit.ly/CLT918</a:t>
            </a:r>
          </a:p>
        </p:txBody>
      </p:sp>
      <p:sp>
        <p:nvSpPr>
          <p:cNvPr id="17" name="Parallelogram 1">
            <a:extLst>
              <a:ext uri="{FF2B5EF4-FFF2-40B4-BE49-F238E27FC236}">
                <a16:creationId xmlns:a16="http://schemas.microsoft.com/office/drawing/2014/main" id="{C5756053-F49B-42DA-A402-C7EA699639E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18" name="Picture 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C3619CF-3A07-419A-88D7-F8F3A89308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7171E-57E2-441C-9B9B-EC8F1359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25D928B8-DFD5-4086-A171-094E394960A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F1433DC-8DDD-41E6-8996-C34F58B236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74050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2315F9-F142-4EC2-9ADD-19BB0CB64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5D95DC-9B41-4B3B-9E55-9DBBBFCFA036}"/>
              </a:ext>
            </a:extLst>
          </p:cNvPr>
          <p:cNvSpPr/>
          <p:nvPr/>
        </p:nvSpPr>
        <p:spPr>
          <a:xfrm>
            <a:off x="471487" y="4179094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679AD-06BA-4793-98EA-EA581DB80751}"/>
              </a:ext>
            </a:extLst>
          </p:cNvPr>
          <p:cNvSpPr/>
          <p:nvPr/>
        </p:nvSpPr>
        <p:spPr>
          <a:xfrm>
            <a:off x="135732" y="1310446"/>
            <a:ext cx="1762988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D61F15-D916-4297-BDF9-57F5CF525C85}"/>
              </a:ext>
            </a:extLst>
          </p:cNvPr>
          <p:cNvSpPr/>
          <p:nvPr/>
        </p:nvSpPr>
        <p:spPr>
          <a:xfrm>
            <a:off x="5000625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1B0FB-AB7E-45DD-A5C4-3732CC77B26E}"/>
              </a:ext>
            </a:extLst>
          </p:cNvPr>
          <p:cNvSpPr/>
          <p:nvPr/>
        </p:nvSpPr>
        <p:spPr>
          <a:xfrm>
            <a:off x="2430263" y="1310446"/>
            <a:ext cx="5792679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Parallelogram 1">
            <a:extLst>
              <a:ext uri="{FF2B5EF4-FFF2-40B4-BE49-F238E27FC236}">
                <a16:creationId xmlns:a16="http://schemas.microsoft.com/office/drawing/2014/main" id="{C43B0676-888A-44DC-B0FB-67E18730DDD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25D9F9F-64B9-4F1B-BB76-F8B20298A8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8486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F54F6-80E7-4DA9-8ADA-E4C29A45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819055-F441-435A-BF86-CC86A3BA1383}"/>
              </a:ext>
            </a:extLst>
          </p:cNvPr>
          <p:cNvSpPr/>
          <p:nvPr/>
        </p:nvSpPr>
        <p:spPr>
          <a:xfrm>
            <a:off x="471487" y="3982103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3D9AF-547B-4C6A-ABD9-D7CB4890595C}"/>
              </a:ext>
            </a:extLst>
          </p:cNvPr>
          <p:cNvSpPr/>
          <p:nvPr/>
        </p:nvSpPr>
        <p:spPr>
          <a:xfrm>
            <a:off x="4618434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266372-28E1-4925-AA76-E8B84B349625}"/>
              </a:ext>
            </a:extLst>
          </p:cNvPr>
          <p:cNvSpPr/>
          <p:nvPr/>
        </p:nvSpPr>
        <p:spPr>
          <a:xfrm>
            <a:off x="2430262" y="1310446"/>
            <a:ext cx="4314548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E0068F4A-01CB-4CAE-AE00-68EE6D7C091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19087D7-F1CC-4DB4-9F83-FD135A024D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64524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EC775-88A1-47B6-9F74-19320C8E7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B54EC1-DFA2-47EA-8922-97D4AFFB06C6}"/>
              </a:ext>
            </a:extLst>
          </p:cNvPr>
          <p:cNvSpPr/>
          <p:nvPr/>
        </p:nvSpPr>
        <p:spPr>
          <a:xfrm>
            <a:off x="469701" y="2977522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03350E-8B60-474E-9576-35602D198696}"/>
              </a:ext>
            </a:extLst>
          </p:cNvPr>
          <p:cNvSpPr/>
          <p:nvPr/>
        </p:nvSpPr>
        <p:spPr>
          <a:xfrm>
            <a:off x="2338387" y="1310446"/>
            <a:ext cx="5085563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69A6B6-FA93-422E-8405-40E82BAAC045}"/>
              </a:ext>
            </a:extLst>
          </p:cNvPr>
          <p:cNvSpPr/>
          <p:nvPr/>
        </p:nvSpPr>
        <p:spPr>
          <a:xfrm>
            <a:off x="4199934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DFD87162-21D1-41C9-B6FC-BAC2BE67B1E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9D4A0D3-1C7A-4745-A0FF-094C04D644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65864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475B5-3611-4C65-8547-C1B3F9BC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80F21F-3592-4288-9DE1-800C449AAAA3}"/>
              </a:ext>
            </a:extLst>
          </p:cNvPr>
          <p:cNvSpPr/>
          <p:nvPr/>
        </p:nvSpPr>
        <p:spPr>
          <a:xfrm>
            <a:off x="469701" y="2770353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5B415-AE55-4F55-B8C1-A003FEA25A30}"/>
              </a:ext>
            </a:extLst>
          </p:cNvPr>
          <p:cNvSpPr/>
          <p:nvPr/>
        </p:nvSpPr>
        <p:spPr>
          <a:xfrm>
            <a:off x="2338386" y="1310446"/>
            <a:ext cx="579120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E2CE48EF-79AE-4ED9-863D-5C92F7517B7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0D327B6-C9A2-4AA1-BCAD-31E4BF361F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1743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8D822-DFC0-4D1D-B905-999DB693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4F0D8B6-BB3C-478E-BFC9-8608F8CE45B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B03C8BC-CAF5-48F9-B4C1-3A945C8EDE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02249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Power Automate</a:t>
            </a: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12BC3F4C-039C-4B22-9EF7-D7BB9B26863F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three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934C1C15-ACA4-40E3-A912-7BDE7DC17E1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F12C6D19-7979-474C-A00B-B63B28799C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4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FE4DB-DFF4-43B0-8ABC-F2573E8E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C585E3FD-F471-456B-B200-526D6677D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3746302" y="1955898"/>
            <a:ext cx="685800" cy="6858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CE7623E-5D0E-4558-9079-AB10249F830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F4D088A4-24E9-42E1-8150-B0D05BC8B2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8386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5E57C-7AE1-488F-B72C-9A075940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4C464371-3CAA-4A74-8807-F9212EC91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2787253" y="3886496"/>
            <a:ext cx="685800" cy="6858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7832DA5-3DA5-4549-9753-F99E830C1D7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B06C7498-97F0-4917-8A4B-1276B77CD5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46641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738AA-4406-4B84-971B-C62B93CD1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BD7C31B9-7C66-4B82-8B53-BE04CE8B7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2739033" y="3934717"/>
            <a:ext cx="685800" cy="6858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222FEE3B-21A4-453E-ADFC-6EC1C015E92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F0B197B6-2F84-40F1-BF32-5CE994354E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09954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BFBE3-AA68-4A35-987F-75456AD3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F66C858-B752-4C95-9D3F-AEEABA5C943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75AE24C-FF01-4682-BB78-7D06D24103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095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EAF0F-06DB-4E8D-8E59-727F79D1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9C4EEC4-3FE8-4B44-9D97-D7F7D250567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0943C84-1E8D-420C-B480-797EFA99AF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2997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8AFC5-FBA4-446E-AAF0-E05C3F94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9440933-CF64-4F72-B2C0-ABB70886A4F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183AE02-516C-4465-A2B3-2184DEDEDC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2802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27EB82-3E67-4EF8-BBC4-ADB13BA1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C4C103-9C5F-4FCE-8B11-F349466812AC}"/>
              </a:ext>
            </a:extLst>
          </p:cNvPr>
          <p:cNvSpPr/>
          <p:nvPr/>
        </p:nvSpPr>
        <p:spPr>
          <a:xfrm>
            <a:off x="6515100" y="2354203"/>
            <a:ext cx="1028700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67B5D8-8AE4-4103-9812-5DEF4A168EC6}"/>
              </a:ext>
            </a:extLst>
          </p:cNvPr>
          <p:cNvSpPr/>
          <p:nvPr/>
        </p:nvSpPr>
        <p:spPr>
          <a:xfrm>
            <a:off x="2628901" y="2267485"/>
            <a:ext cx="668438" cy="77575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E3224799-AAD0-42B8-BB29-360DB5E47F2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5B52C3C-BC77-48C7-AD08-575256F30E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35113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3D85E-F74A-40CE-9953-4C37BD2A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CDB3603-960A-4232-8607-FDAE891CBCD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AC44A2-192E-40A0-92FC-5725033B64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50137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71C55-E860-4634-B548-D4266282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3F9C79-0146-4611-AC8A-CF0C481A6BC0}"/>
              </a:ext>
            </a:extLst>
          </p:cNvPr>
          <p:cNvSpPr/>
          <p:nvPr/>
        </p:nvSpPr>
        <p:spPr>
          <a:xfrm>
            <a:off x="2718454" y="2997141"/>
            <a:ext cx="1803540" cy="2032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AF063-8D85-43E0-B4F5-8DA6F277B9A8}"/>
              </a:ext>
            </a:extLst>
          </p:cNvPr>
          <p:cNvSpPr/>
          <p:nvPr/>
        </p:nvSpPr>
        <p:spPr>
          <a:xfrm>
            <a:off x="7383323" y="2235994"/>
            <a:ext cx="567671" cy="2724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D4311A55-8F0A-4ACB-BEB8-8B1D75836BC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C4CDE6B-B591-4C15-9D0F-55DB3162DF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97971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88341-8BFF-4542-B64C-7D2EE4A8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F64D4-D1F8-45B2-991C-B38901AB2295}"/>
              </a:ext>
            </a:extLst>
          </p:cNvPr>
          <p:cNvSpPr/>
          <p:nvPr/>
        </p:nvSpPr>
        <p:spPr>
          <a:xfrm>
            <a:off x="1420663" y="4090601"/>
            <a:ext cx="515718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body(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'Execute_stored_procedure'</a:t>
            </a:r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?[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resultsets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A07961-DC7B-4674-B9C3-86CD24438D6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999254" y="2700338"/>
            <a:ext cx="2664676" cy="13902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1">
            <a:extLst>
              <a:ext uri="{FF2B5EF4-FFF2-40B4-BE49-F238E27FC236}">
                <a16:creationId xmlns:a16="http://schemas.microsoft.com/office/drawing/2014/main" id="{89F37F84-A87F-46CD-8E98-C50CB36D000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B21F9C1-B8B9-48DF-BF26-41B5BAE337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11785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D7E32-08D5-4632-A7F6-54562D81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"/>
            <a:ext cx="9144000" cy="51390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F64D4-D1F8-45B2-991C-B38901AB2295}"/>
              </a:ext>
            </a:extLst>
          </p:cNvPr>
          <p:cNvSpPr/>
          <p:nvPr/>
        </p:nvSpPr>
        <p:spPr>
          <a:xfrm>
            <a:off x="1199745" y="4090601"/>
            <a:ext cx="59070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body(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'Execute_stored_procedure_(V2)'</a:t>
            </a:r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?[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resultsets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A07961-DC7B-4674-B9C3-86CD24438D6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153290" y="2571750"/>
            <a:ext cx="2792259" cy="151885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1">
            <a:extLst>
              <a:ext uri="{FF2B5EF4-FFF2-40B4-BE49-F238E27FC236}">
                <a16:creationId xmlns:a16="http://schemas.microsoft.com/office/drawing/2014/main" id="{B427E8F3-47C5-473F-881A-B3620E52D2A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4812736-ABBA-43D3-8E56-F20844BA05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9790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88057-40CE-4053-9528-DA789073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E88C54-6557-40A7-A35D-4895DB60E132}"/>
              </a:ext>
            </a:extLst>
          </p:cNvPr>
          <p:cNvSpPr/>
          <p:nvPr/>
        </p:nvSpPr>
        <p:spPr>
          <a:xfrm>
            <a:off x="7172325" y="3068240"/>
            <a:ext cx="607219" cy="2724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0D4C8879-248D-4622-B595-DD474B02FEA2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57DDF40-91F2-450A-99A6-CD354B253D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73642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D6E0B-1D67-46C1-B28F-D1D0C584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D2A08C-3E97-41CF-B9C6-6A1CB5205BBE}"/>
              </a:ext>
            </a:extLst>
          </p:cNvPr>
          <p:cNvSpPr/>
          <p:nvPr/>
        </p:nvSpPr>
        <p:spPr>
          <a:xfrm>
            <a:off x="3489979" y="3067051"/>
            <a:ext cx="2996546" cy="5905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00FC16C5-2DFC-48C9-A466-0EC91583917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860A788-0218-4A8A-94AD-040735BCA4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16210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8BA7D2-51A2-4275-BC83-6ECB7101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"/>
            <a:ext cx="9144000" cy="5139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D2A08C-3E97-41CF-B9C6-6A1CB5205BBE}"/>
              </a:ext>
            </a:extLst>
          </p:cNvPr>
          <p:cNvSpPr/>
          <p:nvPr/>
        </p:nvSpPr>
        <p:spPr>
          <a:xfrm>
            <a:off x="3373247" y="3222694"/>
            <a:ext cx="3546362" cy="5905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ABF1D8D9-0288-4531-A903-52A029C903E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966F377-FCA5-456B-A190-D0ADB3AE7E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3805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5A051-FC89-48E8-94A6-4F8EFD10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4CC6A5D-EC87-4AE6-A152-F5F83640476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CE7D7B4-D8A3-44CA-827D-50880803CF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462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76B0F-FBE3-49D7-A76A-6AFE9146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13AFCF9-9F4A-42EF-8959-067AE47C7B8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D27566F-E937-4B0B-9A25-DDE2D428A2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30506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B3C47-A5AF-4E3B-9DD2-41B13E59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9628FE-DF82-4C91-9321-C6D05EAF4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1108"/>
          <a:stretch/>
        </p:blipFill>
        <p:spPr>
          <a:xfrm>
            <a:off x="1578398" y="3012847"/>
            <a:ext cx="4722390" cy="17520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CB53F8-CB0C-4648-968B-FCDDFAC3439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C1D19C0F-58F0-4514-83E3-7CEE08F9568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886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A9C035-146F-4EBD-B92E-4A206FED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01EC2F5-0266-492B-B8B9-307DFE3CF54A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2FA6906-50BE-43CA-B984-60C37E213E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48072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148EAC1-2FEC-482E-8D25-4C1836D1AA2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E035A04-6C27-48AA-B63A-EDFFFE304D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9706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60A23B-1585-4EBC-B6AF-9E752924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D0E845C-5CFD-4969-AF63-796973AAEC8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A2E0C96-129A-409E-B1A4-6570EC1A5F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54389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371AA-C277-4D99-918A-8613A3D0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F53B290-8206-4246-91FE-93A811BE1B0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6CB111B-D467-4BE8-8DC4-74E9094365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74721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E0B620-E2C1-4853-B2A8-8C0C0438D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0E220FB-36C9-44F4-97EE-D0F3EEFE0D6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77ECE0-73A4-4AD2-98EA-D688F4423C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17209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8341EE-F4CB-449E-A90D-B8CB3BE36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8"/>
            <a:ext cx="9144000" cy="51348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1C68CB-D8E5-4378-83F0-3B568982FC24}"/>
              </a:ext>
            </a:extLst>
          </p:cNvPr>
          <p:cNvSpPr/>
          <p:nvPr/>
        </p:nvSpPr>
        <p:spPr>
          <a:xfrm>
            <a:off x="8301676" y="793015"/>
            <a:ext cx="211174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C5BBF59B-7A24-4FFA-B5EE-474A47E4E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958776" y="1097280"/>
            <a:ext cx="685800" cy="685800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213AFB2F-AC1F-48C3-8265-F7F99948ACD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0083CB60-D192-42DB-9BE8-F078A8A18C3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62837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AD841-9C5F-469E-8EF9-95F1781A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13306F77-7B76-4129-AFEA-9C351E5B6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465482" y="3926205"/>
            <a:ext cx="685800" cy="6858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3D324B3-C46A-44CE-9D1F-31B36015C26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389B4963-F6FE-4EF9-9D3A-9C8A2F996AA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50751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27C79F-E54D-4AA3-87E7-1D7175D1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13306F77-7B76-4129-AFEA-9C351E5B6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4679795" y="4326807"/>
            <a:ext cx="685800" cy="6858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CFB95739-A94A-486A-AFC2-CC6A1759C75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BCEBDDA8-D465-4443-B78A-432DEF3A53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46459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11B0D2-0DFD-4FA9-B50E-E43A0DCF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CB1CF68-95EE-4198-BDF8-9F8D55869B9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6CDB41-C6F5-474A-BB0A-9B416D8843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807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F1E11-DB53-4B7F-964F-BDC054EC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487DD10-7BD8-4ED0-99B2-A35DD2511C5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A252052-EE4A-4EFA-BE7E-68D473A26C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12018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48922-3F62-48CF-83A5-6A9FC89B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C1C6249-D802-412F-A220-864A058E9B7A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C28E76D-5EFF-4DBF-833C-6763ACD1DD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18240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EA36AC-6EA6-43F6-9972-830C93F8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9F0B51FA-254A-4D05-BEEC-BD3E23459E9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C189F78-D413-4EF2-B341-0E1A9CE3B8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84912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B864AB-9276-4F9D-9A28-DCB5DBF9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3E7118C-7017-44C7-8C84-4B5E3BB9FCF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BB5B5A2-C376-435A-8AD1-F5B6B72939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65862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6DD50-1700-4C99-9C9E-EF280513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47B8FD4-3CB8-4D37-822B-6E698D3AF37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1CE3397-1D4B-4117-B042-6BD2A154AD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17811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1C306-33CB-41A2-8A04-9966CC30F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8" b="5625"/>
          <a:stretch/>
        </p:blipFill>
        <p:spPr>
          <a:xfrm>
            <a:off x="0" y="13765"/>
            <a:ext cx="9144000" cy="51297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739E51C-0A22-4423-B56E-49D5862BFEE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AFC431D-9A3E-4A44-AED2-F22698B529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10147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98A1D-03AB-4713-91AE-E1737034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1AEA4C0-EA72-4606-AFDE-43F5C1995BB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FE59758-A859-4377-AD48-16170BDB98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937372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805A0-4B4B-4A4A-990F-F3735AD7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859C8E3-A482-4609-996D-1CD4D8F886E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12C2F7C-B454-426A-8383-CF5674ADA4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452490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FD790-1CF8-48C8-A195-746679AC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C65D2F-85E9-402B-847F-7E9F7A551881}"/>
              </a:ext>
            </a:extLst>
          </p:cNvPr>
          <p:cNvSpPr/>
          <p:nvPr/>
        </p:nvSpPr>
        <p:spPr>
          <a:xfrm>
            <a:off x="5026981" y="2267485"/>
            <a:ext cx="211174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03417-8D85-4AF2-8FDB-34A07B33324A}"/>
              </a:ext>
            </a:extLst>
          </p:cNvPr>
          <p:cNvSpPr/>
          <p:nvPr/>
        </p:nvSpPr>
        <p:spPr>
          <a:xfrm>
            <a:off x="4900613" y="4036219"/>
            <a:ext cx="857249" cy="2357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Parallelogram 1">
            <a:extLst>
              <a:ext uri="{FF2B5EF4-FFF2-40B4-BE49-F238E27FC236}">
                <a16:creationId xmlns:a16="http://schemas.microsoft.com/office/drawing/2014/main" id="{22A5B084-91A4-4682-9E6B-BEA6829036B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DEFBF65-05B3-4286-93E2-7AE986F730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74060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F24ECA-209A-417C-97D0-31C8FCCD5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42" r="1766" b="-1"/>
          <a:stretch/>
        </p:blipFill>
        <p:spPr>
          <a:xfrm>
            <a:off x="1" y="1"/>
            <a:ext cx="9143999" cy="514349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316989B-1E78-4C17-97BD-52748904F68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3CB93D7-B52E-43B9-848E-316B8E6D60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6070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Data Gateway</a:t>
            </a: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EE9890A6-3602-47A7-AF91-238F1D90967D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four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4EB54E20-530F-425D-9F6D-01A4CAE6312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BBB782B4-0EA5-4497-A5D7-BA5E3ADCCB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60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FDA1C-CB18-4E04-B98F-6AE370D5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A8DC081-B424-451E-A46C-EB2BD1EC0E9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5DB293D-21A2-4C40-A853-4F9F5308D0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767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37A7B-064A-4481-91F3-AE3BA177D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83FBAA-5F2F-4A1B-A859-756C4F7F2A46}"/>
              </a:ext>
            </a:extLst>
          </p:cNvPr>
          <p:cNvSpPr/>
          <p:nvPr/>
        </p:nvSpPr>
        <p:spPr>
          <a:xfrm>
            <a:off x="6629400" y="1152790"/>
            <a:ext cx="1435895" cy="26524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E69702-740C-4463-960E-F52BF32FAD4D}"/>
              </a:ext>
            </a:extLst>
          </p:cNvPr>
          <p:cNvSpPr/>
          <p:nvPr/>
        </p:nvSpPr>
        <p:spPr>
          <a:xfrm>
            <a:off x="7722395" y="509588"/>
            <a:ext cx="342900" cy="3714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11A7EA29-D75B-4E90-8275-53148BC7184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54CF35B-19FB-4F93-86CD-9F3FC52796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4903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2B401-90F6-4E81-8F10-498FE3FD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92AA2D-CCA9-410A-849E-1F3C645AE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058" y="2341119"/>
            <a:ext cx="4789885" cy="2802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FBEECB-5448-4E1F-9E72-A00E08B9478D}"/>
              </a:ext>
            </a:extLst>
          </p:cNvPr>
          <p:cNvSpPr/>
          <p:nvPr/>
        </p:nvSpPr>
        <p:spPr>
          <a:xfrm>
            <a:off x="4559497" y="2033161"/>
            <a:ext cx="1435895" cy="26524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FB0F3097-B54F-4D71-AF00-5A3AF4BB420A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F148FAAA-B6A9-475D-B27F-FFC0626222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51976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1E5CA41-AF13-4607-AFBC-EFE1879207F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355F080-214F-4D6D-ADEA-99A4EA2317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0102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F6BF5-3381-445C-AE0B-896EB2464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04F62E-6B86-4D10-8C2D-AD3280549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364" b="1384"/>
          <a:stretch/>
        </p:blipFill>
        <p:spPr>
          <a:xfrm>
            <a:off x="0" y="1862164"/>
            <a:ext cx="4225528" cy="3302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B6AA4-276F-4554-BA39-0736C6428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27D75-17B3-4314-A9F0-D2ED87DF8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B52A4150-3258-4806-961B-1B0C88B7E8B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20DAFE76-431E-4A1B-89C0-B6F1BD35EC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042139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F6BF5-3381-445C-AE0B-896EB2464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B6AA4-276F-4554-BA39-0736C642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27D75-17B3-4314-A9F0-D2ED87DF8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F2D338-B9C6-4B73-A660-BDA82B8B3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85" y="920792"/>
            <a:ext cx="3880556" cy="3929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82050-05D6-4666-ACD3-034DEAFF0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628" y="695708"/>
            <a:ext cx="3880556" cy="3577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9F49F-A927-45C5-82C8-0ED0875009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00" t="2919" r="10305" b="69859"/>
          <a:stretch/>
        </p:blipFill>
        <p:spPr>
          <a:xfrm>
            <a:off x="6407944" y="481801"/>
            <a:ext cx="2871788" cy="2634797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1F8D068-3069-4F40-B198-4918EBF5734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9"/>
            <a:extLst>
              <a:ext uri="{FF2B5EF4-FFF2-40B4-BE49-F238E27FC236}">
                <a16:creationId xmlns:a16="http://schemas.microsoft.com/office/drawing/2014/main" id="{E7609A47-1A14-4E0A-B7F5-84338E29B57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07375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F6BF5-3381-445C-AE0B-896EB2464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B6AA4-276F-4554-BA39-0736C642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27D75-17B3-4314-A9F0-D2ED87DF8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A8182-14F0-46B8-AC42-703CEBB3E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A0BFCA05-35C2-4D44-8451-5F6618503C9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A9E010E9-A5FC-49DF-9A34-2E89B288D6B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51105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57550" y="1257300"/>
            <a:ext cx="2628900" cy="26289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B4575F5-A1DF-42F5-B6F8-73AB63EE4F7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3300C80-CF9F-46FB-AB4A-536582A49F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52250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9DB5B-E415-43EE-B25C-8D49E8923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28" y="144409"/>
            <a:ext cx="5150644" cy="2221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FB24D-9234-4F7A-B5A0-71FE78B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1217162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5EB61-99D3-4271-BA99-7CC3141FD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FFC8E0-8FFB-4DFD-AA89-B99AC503C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1CDD328-CD02-4B73-A2A8-0E8C8303B4B2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6EE46BD5-9B9C-4458-8CE6-31557EB2C0A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50255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FB24D-9234-4F7A-B5A0-71FE78B46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750094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F005E-DBBF-42BD-9568-BC57E6D84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41EDBF-5C04-47FF-918B-231778A23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D9E4695D-757E-4DF8-95B0-FE6FB5A4F8B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2FEA354B-590A-49DE-8157-1095184BA2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62616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898339-335D-4D92-B7DB-CF4A322B5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750094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D7D5AA-687B-484D-9874-07BD5F083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33E019-FAE5-42A2-A665-F630A3FD9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FD917BD9-F4D8-494B-9562-5F01EE11BFD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BA5E3E1F-AF28-4229-BD5B-23A091E073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13678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C3360-9656-4D64-9467-0E475BE6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E2D0C0D-47E8-4D7F-A3F0-0F1B40C9216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CEB94AC-5060-4E67-848C-B42CCF1B52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43092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6D9F5-DB9D-4C93-A9DA-395C12B0C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750094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23875-173B-4BBA-B737-38F8593CE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4C25C5-D0A3-4C7B-8519-E27022C5C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0352BE09-2E76-4820-8C3B-80813779EBD2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E03F32B2-CCC0-48DB-A6FF-2CE9EE699FF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62274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6D9001-E024-4540-9AE4-BF588E9E4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964406"/>
            <a:ext cx="4572000" cy="3214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5275E-0DA9-49DE-8732-A91AD7A97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89E8FB-A8F3-43A6-BA96-AE0203E53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5D6B5FCE-5FF2-4E36-A326-53F0EA792CF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F034BC36-5CB5-4AA6-923B-E6CAFBB7367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59879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EA5CC-6069-4195-BE72-CC79B5ED4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964406"/>
            <a:ext cx="4572000" cy="3214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E70B81-AE7A-4E30-A5B8-08148B47C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87C26F-0E59-4706-ABB7-250F7C9E3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3F3E2364-B533-4D54-B54A-F39CF47E0C6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8B87F627-EF08-45E4-B7DB-494B41A390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65599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8A4236-BFC6-4C90-93C8-BF6A1543A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2A217A-9B69-49E9-8560-CA764201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957263"/>
            <a:ext cx="4572000" cy="3228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F0691-C229-4A4E-AA3E-7D92E66AA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D24CAE-CC49-4E0C-A75A-B344D6C55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73B98A1D-4212-4CAB-AFFD-D9DDF2A5B6F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B9718E0E-5665-4BD9-83CC-9C2E2D2661A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60513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8A4236-BFC6-4C90-93C8-BF6A1543A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CC7D7B-61F8-4765-8114-811057733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64344"/>
            <a:ext cx="4572000" cy="4214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522D66-E791-4020-A35A-6F1F8D150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8B444F-B390-4583-AD3C-7E8BAF86E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24BDA15F-D665-406A-9942-A9544EADD65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3BB9E0F7-B689-4F5E-AFBA-4AE066B5A2C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18060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360D0C-640C-401E-B7FD-04CA5A6CA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B4E337-574C-4E7A-8713-AE090200B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30"/>
          <a:stretch/>
        </p:blipFill>
        <p:spPr>
          <a:xfrm>
            <a:off x="3047233" y="1132309"/>
            <a:ext cx="3049534" cy="2878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22DD86-7BAE-4565-88E8-245FF66E9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38378F-D2A6-4825-A969-418049F64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04D83523-7091-4DBB-8CB5-488FE4F3324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BCFB91A1-C100-40B2-B4C7-3C5B4A5933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36280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62DB85-D8C3-41B6-9161-6EB40DDC1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CE7E48-8151-433E-A5D6-DA92802A7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60760"/>
            <a:ext cx="4572000" cy="44219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FCF3E-824E-462B-9EA8-5DA380736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A2DD0F-64B7-4AF2-9801-CAD216F5A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54F5C52C-D333-43BD-A50C-8706466EFAC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02634014-309D-4EBA-B837-21C180AC0A6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22675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C051A1-C803-4B18-B2F7-304ADFCCE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A7BDFB-57D2-4880-A0EB-0718E8566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D1CAC5-6979-4F51-A3C9-1E6D78E7A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34AFA46C-3310-4082-B635-DF59EF8AEB3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280DF1D-7D9A-4A95-A83F-F6F94A196D2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308278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1C02E9-A635-42B1-87D7-F94ABE2F9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AD955-3076-4385-8976-5E5EB918B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4213FA-492D-479B-A275-2547DD4F5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8D44397-B193-4F2E-9260-4FCCF11CD36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1278375-0591-4CF4-920E-D62F0B21B1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92672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1E36E-AFFD-4943-8D72-DAF43E70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03901E-3DF9-410C-AF4D-092935E2E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F6EBA6-4E83-4544-9A24-90B4000B1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6668F7B0-7093-4D11-9D53-EAD93DE903A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36224910-A06B-4609-8AEF-2420D30D14E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4067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034405-B9B2-4D89-A938-8454734F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A86F88F-CAD5-4B6B-B311-FED2B8B9D20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EEC8499-0B99-4E14-BB4D-35030144B1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87708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8C9F5-0224-4C5C-AED1-C9A9B0AAC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76F4B8-85B7-4F6B-AE52-E9AE85099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2571750"/>
            <a:ext cx="2857500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724981-E768-44B9-9B3D-7E80BC351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5F4D2A-77A2-4B80-B201-E4A8551A3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56FF900-71B8-4D8D-AEF4-04441A8AED0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691DADB4-7734-40B5-ADDB-29478D211F7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0038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CA7871-2879-4DAD-AFD1-C765FE125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0B3346-9390-4675-A8B4-B206621AD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5F4692-F2C2-44FC-8684-E6FE138DF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ABE44501-436D-4B2D-95AF-C4D277F2F00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24D580E1-28EC-4929-A4AC-2ABDAB1888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72195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Siri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9FDB75C8-C73A-4D08-B81C-66A6BDC329E5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five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D50F0BAE-CFF4-42B5-B434-06E1E2BF312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4E8071C7-1053-48EC-9D84-52583187D6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135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8C7B35-B07F-45E0-A35D-16F1B3EA4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50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7EB26EC8-6F7A-404C-948D-A2ECEEEC12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2" y="0"/>
            <a:ext cx="2893219" cy="51435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CE56EC44-4E7C-4167-A039-0425C7D2C84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712355CE-8977-4004-B825-C3902D1A68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22834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3FE25E-C8C4-4528-9200-ECAC26885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1" y="0"/>
            <a:ext cx="2893219" cy="51435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093CA7C-8519-4FEB-9B7B-B8476B9D3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50" y="0"/>
            <a:ext cx="2893219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AA72165C-5396-45F6-9482-686819992C3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B4820D85-A7E2-457F-8E87-E53BC77231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60491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17E79C-391F-40D7-8C52-00094196AFCD}"/>
              </a:ext>
            </a:extLst>
          </p:cNvPr>
          <p:cNvSpPr txBox="1">
            <a:spLocks/>
          </p:cNvSpPr>
          <p:nvPr/>
        </p:nvSpPr>
        <p:spPr>
          <a:xfrm>
            <a:off x="466362" y="2409476"/>
            <a:ext cx="4105637" cy="180407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Publish &amp; Share </a:t>
            </a:r>
            <a:br>
              <a:rPr lang="en-US" dirty="0"/>
            </a:br>
            <a:r>
              <a:rPr lang="en-US" sz="3200" dirty="0"/>
              <a:t>Security Governance</a:t>
            </a:r>
            <a:endParaRPr lang="en-US" sz="3600" dirty="0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041E4641-C80A-4FF1-8427-6F632D95A414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six</a:t>
            </a:r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423EFBE8-2876-41C7-B1FB-86A431B89FB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AC2E9805-6C17-4BFC-8EAC-5468617C3B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98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310A0B-71D3-4ACF-AE52-9675EAA6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915842-4010-4FEE-8261-D87583B2A8DF}"/>
              </a:ext>
            </a:extLst>
          </p:cNvPr>
          <p:cNvSpPr/>
          <p:nvPr/>
        </p:nvSpPr>
        <p:spPr>
          <a:xfrm>
            <a:off x="4519668" y="2828219"/>
            <a:ext cx="523819" cy="2306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Graphic 9" descr="Line Arrow: Clockwise curve">
            <a:extLst>
              <a:ext uri="{FF2B5EF4-FFF2-40B4-BE49-F238E27FC236}">
                <a16:creationId xmlns:a16="http://schemas.microsoft.com/office/drawing/2014/main" id="{BCAB0DEE-3800-45D1-88D1-BECB5685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3886200" y="4174675"/>
            <a:ext cx="685800" cy="6858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EF262D11-2026-4D50-B9BC-AA24D7931B1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A8DAB850-E3A8-41FD-8400-A4CEE8283F2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73145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E258DC-D15C-4D8A-9715-E957E0F1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C96AF1-CBC0-4976-B561-E2B85DCA8621}"/>
              </a:ext>
            </a:extLst>
          </p:cNvPr>
          <p:cNvSpPr/>
          <p:nvPr/>
        </p:nvSpPr>
        <p:spPr>
          <a:xfrm>
            <a:off x="100013" y="845233"/>
            <a:ext cx="325041" cy="2306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9BA76814-DC7E-4AF0-AFA0-CCB6AA8983F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F7F104-5694-449B-9538-CFD26A1BD8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66883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EAF24-A3F6-4B91-92EF-E9C9CCA4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1BA72E05-1CAB-4118-B61D-47E861AE0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16421" y="2921316"/>
            <a:ext cx="685800" cy="6858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BC19B35-838C-4241-A49B-9FBF5E39C79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5DC5DA37-B716-4EBA-9240-5E2AC67398B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17993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4930BB-CCA6-40C2-ABF0-B92EB0B3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2CA42889-D916-462F-8AF2-F39B82453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5194739" y="2826723"/>
            <a:ext cx="685800" cy="6858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3D0AF36-6E82-406A-A749-F9E9858E50C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C2C79C99-7FA2-48AB-B05A-797457EC25D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1688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978223-6E53-40CA-AE67-F9C64317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4997D58-67BF-4143-9C77-3CBF4C5C850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3B007F3-4214-4B5E-A878-0078D20DD1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34177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6CAF5-2386-4CA1-B2D7-94B95E0B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BED253A-3485-4E39-B187-D3D97C1F4A9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FB38DE3-A7BA-49A0-8CF2-A536F5B689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83624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E640F-B719-421F-B702-543B0D39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79F962B6-54C9-42C6-95EE-72AA0390A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16421" y="2913434"/>
            <a:ext cx="685800" cy="6858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B0AFEF4-5C7E-43D0-BAE2-460AAFF064F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93F0C45C-545B-4891-AA74-F7E7B483581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2187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9E8CF8-0679-40B9-BB27-AB0514D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226FA-FE6E-4EB8-A32A-D622C06ACF54}"/>
              </a:ext>
            </a:extLst>
          </p:cNvPr>
          <p:cNvSpPr/>
          <p:nvPr/>
        </p:nvSpPr>
        <p:spPr>
          <a:xfrm>
            <a:off x="4191930" y="3439717"/>
            <a:ext cx="994433" cy="2786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79932FF-7F42-4624-B321-7B5D472273F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55DD499-E97F-401D-9C73-D12DA47CE4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75727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B671C-2E91-4CB0-A880-63B989E44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0B843C58-A4CE-4085-9D1F-455BA41A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16421" y="2913434"/>
            <a:ext cx="685800" cy="6858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8BBFE69C-FA6D-431C-99B1-36BF553CA93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7F16670F-A38F-4ACD-B179-55388F0BA7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0464935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361E3-2BC5-43BE-97A9-F0078517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" y="0"/>
            <a:ext cx="913977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A1E154-E57E-4CFE-B7D2-151C9D70558E}"/>
              </a:ext>
            </a:extLst>
          </p:cNvPr>
          <p:cNvSpPr/>
          <p:nvPr/>
        </p:nvSpPr>
        <p:spPr>
          <a:xfrm>
            <a:off x="4050507" y="1475185"/>
            <a:ext cx="1778794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D73EC8-2446-49F1-A726-DF19D3B45143}"/>
              </a:ext>
            </a:extLst>
          </p:cNvPr>
          <p:cNvSpPr/>
          <p:nvPr/>
        </p:nvSpPr>
        <p:spPr>
          <a:xfrm>
            <a:off x="5913573" y="1794394"/>
            <a:ext cx="3030402" cy="2834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Graphic 9" descr="Line Arrow: Clockwise curve">
            <a:extLst>
              <a:ext uri="{FF2B5EF4-FFF2-40B4-BE49-F238E27FC236}">
                <a16:creationId xmlns:a16="http://schemas.microsoft.com/office/drawing/2014/main" id="{BC02AEFB-6EE7-4334-A325-2795573F2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3484550" y="4502157"/>
            <a:ext cx="685800" cy="6858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6C072E98-6AD8-435F-8B3C-BCF456F31C2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A113AB90-F698-4D20-B04E-3F757F201B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783114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8F0084A1-B769-4AFB-99E1-140C1D507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0" y="0"/>
            <a:ext cx="2893219" cy="5143500"/>
          </a:xfrm>
          <a:prstGeom prst="rect">
            <a:avLst/>
          </a:prstGeom>
        </p:spPr>
      </p:pic>
      <p:pic>
        <p:nvPicPr>
          <p:cNvPr id="3" name="Picture 2" descr="A picture containing indoor, person&#10;&#10;Description generated with high confidence">
            <a:extLst>
              <a:ext uri="{FF2B5EF4-FFF2-40B4-BE49-F238E27FC236}">
                <a16:creationId xmlns:a16="http://schemas.microsoft.com/office/drawing/2014/main" id="{1F973FB7-4057-415E-86EF-43FBD209B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2" y="0"/>
            <a:ext cx="2893219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BB70DF3-2951-4E82-9BB6-50BDCCADCECA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802590F-3EE7-4306-A4A1-63FEF52B60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985741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359F03-B725-4E38-8905-9FACE313A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4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B691DE-2B7B-4F20-A2C6-500D0D561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" y="0"/>
            <a:ext cx="2893219" cy="51435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1AD7765-C634-4DDE-885C-B77B9CE2081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7E5E2E4-8297-4E4B-A4E5-4631496272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73772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EBEABAA-FC76-4C24-A2B1-A64372443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33CEEA-0C85-4E9D-A4F9-12BAF73CF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" y="0"/>
            <a:ext cx="2893219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17342BB-6CF6-428F-9188-78875FBDA4E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04C3CB06-D5FE-4996-A9E1-4ADE62EE4C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93113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B97485-37BF-44D5-8694-3ABF23A6E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82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312F8B-066C-4098-BFF2-0727879C6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30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ACC002-24E0-4B0A-8036-B18DD0002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1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118A04-ACE2-4809-AA56-63DF00A4D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" y="0"/>
            <a:ext cx="2893219" cy="51435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39A5690A-53C1-4C85-931E-2A89B2DCC8C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C8ABEEA4-2B88-4B88-830D-C18E38E0A0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9816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04EB8-2176-4F99-A9CD-979B47100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A9D03B5-32AD-49A3-9490-309E0289961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00B3B24-3CC7-490F-ACA8-D52B26BB69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283077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7D1958-66F9-476A-8BBA-1DEE40C4A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2EB92D-DF36-4FE9-9DBC-5434D06B7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" y="0"/>
            <a:ext cx="2893219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93B3CD03-52E1-477E-9A49-E7FCACCBD262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4405AE57-9280-47FB-BC09-9D47D2FCF0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68531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C2EAA12-387B-47E4-A8E9-0EF5D6342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0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263082-A510-4A38-9CEA-87F62508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2" y="0"/>
            <a:ext cx="2893219" cy="51435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25B2E0B5-4575-4EE8-A20F-D02CF8B3669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6D477F14-1A79-4FE4-8C17-7B0B2E1098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519278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FA6E00-AC74-42C6-95ED-52FC30FC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4" name="Picture 3" descr="A picture containing indoor, person&#10;&#10;Description generated with high confidence">
            <a:extLst>
              <a:ext uri="{FF2B5EF4-FFF2-40B4-BE49-F238E27FC236}">
                <a16:creationId xmlns:a16="http://schemas.microsoft.com/office/drawing/2014/main" id="{FAF877E3-BE18-43DE-B6F1-6F5AF7C17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BB0618C1-37BC-4D8E-BA72-5B2BD3146F7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3B495EF-D873-421A-8515-9726480E4CD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925796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D285226-B878-40D0-8BCD-720219B4E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3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DFAD2788-D8A0-45D6-A294-E81653046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  <p:pic>
        <p:nvPicPr>
          <p:cNvPr id="12" name="Graphic 11" descr="Line Arrow: Clockwise curve">
            <a:extLst>
              <a:ext uri="{FF2B5EF4-FFF2-40B4-BE49-F238E27FC236}">
                <a16:creationId xmlns:a16="http://schemas.microsoft.com/office/drawing/2014/main" id="{AED71631-AE5E-4E99-8E8D-52C10946A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091518" y="3890341"/>
            <a:ext cx="685800" cy="685800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38AE1CCA-C7EE-40F0-A096-612AB4716F8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85BC8872-B012-45C8-8991-2E7A1CC9FC4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838206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468776-E83F-46D1-A546-9D9DB116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2" y="0"/>
            <a:ext cx="2893219" cy="514350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01F3D2B-18E6-45AB-9152-38E5C5D73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73D0E045-E64E-4338-8D29-479D4415B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091518" y="3890341"/>
            <a:ext cx="685800" cy="685800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877E23F-38B1-4118-AD10-5C67F83A2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2185933"/>
            <a:ext cx="2893622" cy="385817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9FE355B7-6F6E-4D60-AA01-99ED0D03EDF2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54B2A190-3F50-4B60-8247-50D326EFB4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25486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E9D40233-6ADA-443A-AFA9-FB74CE913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68E8E79A-523C-497C-BAD1-9345C0DF1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91518" y="3890341"/>
            <a:ext cx="685800" cy="68580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7743C6-4BC7-4250-AB52-225291284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0F15C26F-E19F-48A0-904F-F4345320FE2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B70AA0A5-4115-4CA4-B7BC-F86ADF3256F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20034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A2F314-C39E-42EB-A4E8-CFEF32F0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54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E90E17C-2BF2-4EAE-8ECB-07138CDCB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" y="0"/>
            <a:ext cx="2893219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4D1063C5-F686-437C-918D-7607FB64E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>
            <a:off x="846425" y="3890341"/>
            <a:ext cx="685800" cy="6858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01D5958E-806C-4DD8-9AF3-8EC514CA7F3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556BF112-1EAA-401B-875F-A10AFB75289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043662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F7FD97-DA3A-4206-8C15-7A3CFB875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4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B1007F3-A542-4F78-9F8D-6C935F15B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6804E03F-7AE6-428D-B393-8D85128F67C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F4D59ADB-E33A-4D69-8552-F00C1A4374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79794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3A48A6C-8387-45BE-B9F5-FCC6DF21A86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97E0AC0-F8FB-4DAC-8DC1-6071CD10BB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48097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F6224-3714-41AB-AE2E-C4B7CC5B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68081C8-3E7F-4D90-B507-D7AE3628A25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C90557C-7552-44BE-999F-DB0680E7BA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910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77D4B-7774-47D9-AFE9-8600479D9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AD242C5E-329D-4B91-B46A-7600BBD5A77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340CFA7-2245-428E-A931-116D44D3E1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5705631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227C5-EFE0-444B-924D-22E6EF9D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D4B5100F-96C0-4911-804B-5F47A6B0CDF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CFBDCFE-9C3B-495A-9CBD-C24552D85D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082644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32078-BAF5-4155-A64D-560E27D5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4B66872-5761-43B4-900A-A62BE0D0625A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41A0AB4-F705-4F31-860F-3C5940A599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66253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5312A-076B-4B16-898A-9980E35F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9AE5271-1025-41B0-A1DB-3F2081D5C53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F12624E-2630-4532-B022-2172A8A14E5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376297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A71CEE-BC0C-4EF9-B3FC-E0B1D0B4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DEC6B74-ACE3-4E01-8B64-7F0096114B6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A0F8086-FF3B-44D2-A219-2E66100B48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086677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1C1AA-7A66-4492-A101-F826EFA9E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27D4A1-71D9-4BFF-9DD9-C501D5656EA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4401129-70F4-41D3-8312-45CD5096A5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2281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571D8-E4F0-4984-8EBF-C52B966A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AF72B2D-034F-4C5A-ABF6-5745075BD74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6642807-2CCC-4C53-91E7-7EBFA229F5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19572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FEF102-6B82-41BD-87F2-21C5442B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8EDACA6-71D6-4416-805B-30E3B4006C7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8C0D86C-03FD-4DE6-95A0-F05D8787B0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274804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B19C3A-9B78-49E4-A44F-974D290E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8297EA3-BD79-46F1-8B6D-2A15A5574C6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EB2B5AD-2AF1-44DA-850E-85CB0AE0C6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856259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C30F1C-0F82-4D2D-BF6E-AB464FE0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419A734-EF4E-4544-83FB-4E48BBBE082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3DD43D3-BCAC-4F05-9E0E-3B63BC54B1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100707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41B72-FDC1-46E3-8A18-3CFD8DB81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79A17028-124B-443D-A7B2-4F68DCAD266A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9A14B74-5CF7-460C-88EF-25106B8319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327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EFB871-8DE6-45F7-AA59-8A8B4A68DA8C}"/>
              </a:ext>
            </a:extLst>
          </p:cNvPr>
          <p:cNvSpPr txBox="1">
            <a:spLocks/>
          </p:cNvSpPr>
          <p:nvPr/>
        </p:nvSpPr>
        <p:spPr>
          <a:xfrm>
            <a:off x="404610" y="494547"/>
            <a:ext cx="5597115" cy="614029"/>
          </a:xfrm>
          <a:prstGeom prst="rect">
            <a:avLst/>
          </a:prstGeom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SQL Saturday 918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610" y="1228917"/>
            <a:ext cx="5597115" cy="390525"/>
          </a:xfrm>
        </p:spPr>
        <p:txBody>
          <a:bodyPr/>
          <a:lstStyle/>
          <a:p>
            <a:r>
              <a:rPr lang="en-US" dirty="0"/>
              <a:t>The Game Changer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000147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bit.ly/CLT918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C0C9BE7E-21C5-41CC-95CD-7E18A2C4791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296FF0-92B2-4049-B37A-E10036A8B3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902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5BA28-2CC7-44AA-A3E3-72EF9D906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55324D6-4377-471D-9DB5-FD538D991A8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8D69169-6C8A-4ACC-88E0-DFC1A8BA4F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26125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C9A334-BADA-4055-8B61-63091B11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4207931-9577-4584-AD91-B48D3A71239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3D1F708-CC01-4ABB-844C-A01EB2C4A9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301498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4ACBC-4912-4C53-AD9B-ED6315AD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CF6ABAD-88F0-4A22-A3C6-68DF601592C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4B5941-EEA5-48C5-9B8B-AE0966D96C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109611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15A689-E4AF-47F0-873D-385BBC02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22E011F-3208-475D-9343-F5276D880CC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63898E1-45DB-4647-B504-BDB347B810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9904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42131-528B-41C1-BAE5-4E6C89C2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F789B1D-6110-4E0A-995A-1CD0A249A98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FBF1FED-E2FA-4778-98F9-A2BCE48C41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237254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CCE7F-DC3B-47CF-A003-8827737B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3CFF596-8753-4C6B-9740-FC20BECF94A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947983D-23B0-4909-9AE8-F61E1D2F18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17365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6C255B-3467-4DC3-9D48-C1359C7E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39" y="0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DB8BCD1-2152-4A9B-B41C-428678DCEBC3}"/>
              </a:ext>
            </a:extLst>
          </p:cNvPr>
          <p:cNvSpPr/>
          <p:nvPr/>
        </p:nvSpPr>
        <p:spPr>
          <a:xfrm rot="5400000" flipH="1">
            <a:off x="6511796" y="2447470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94FD167-88E6-4981-9360-6391BD05B0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2585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377130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9C2C2-98F9-4829-95C9-735E8940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9CA2BD1-A96E-4788-9DF5-26F8E4DED61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C254233-6BB2-49D7-B899-0663F0E5C95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766376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6B088-F32D-47F4-8827-D231BFDC4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107C2B8-F4C8-4056-8DEC-BEF4305873D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EB52452-475F-4D91-80F2-C1D8968375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175457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287D37-4D2A-45FD-9686-AEE76741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70BBE73-ED0F-47D5-A1A5-8DF26E261FE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F36D789-00AE-4007-A5ED-E8CB385FDA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9335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0C5FFC-674A-4DDC-8D50-E500980A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96AABFFB-C7BA-4AE7-B800-0722CB3A13D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F61E894-7EC5-4075-BE2B-EDF7B89DDB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51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0CA513-435E-4AEE-8FFF-15BEDF58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504494B-4077-455F-9B6D-D7C5E62BCE4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AF24C39-3DBD-4F40-9B57-A78D299F06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412683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A74C7D-905D-4B54-876F-05772D0F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74E8E95-9C59-49BF-8A23-AAF76114652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577EA72-0041-4C28-95B9-E78E2D294A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456165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E54A1-B31C-4DBE-916C-8662A1BC1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" b="7799"/>
          <a:stretch/>
        </p:blipFill>
        <p:spPr>
          <a:xfrm>
            <a:off x="1412659" y="0"/>
            <a:ext cx="6318682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8E273D5-BFEC-4913-AF3C-32103594594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5F95E63-200A-46B9-BCC5-A28C27E8D7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217744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04" y="2409477"/>
            <a:ext cx="4386356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Forms – Ai builder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E3E70800-9DF5-4E0F-B11F-5897C11BBED7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seven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D2AC4472-74FA-4558-9558-B250A70E076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7208D349-84BB-4D8D-940E-718FB0BE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40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1F9B73-2F91-4C25-AF4A-6CEFAE69F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253" y="0"/>
            <a:ext cx="2899493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8747C7F-4836-47C2-8270-4350D5D64E1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E1A8FD9-A3F3-4639-994B-726CE3D9E7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184319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8126D-A6D2-4D35-B988-AC7A43B51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876" y="0"/>
            <a:ext cx="2900247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6EF035-8B79-47F6-9041-8BAA17271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4589"/>
            <a:ext cx="6504562" cy="2191066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FDD4AD68-412C-485D-84E8-F2640F4D643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F40FAE4-2D0D-4C3E-B411-E0054110402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03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DB2926-DB70-49FA-B7F2-CC908E0E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4" y="0"/>
            <a:ext cx="2875872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440DE33-A424-446A-91D5-A97D84C6C93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83DC0BF-E919-46B8-8E58-BC45E6274F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694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0D9B1-3CE7-4EC9-9C6A-2A3AB693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80" y="0"/>
            <a:ext cx="2915440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A702068-70B6-4604-930B-4EAC204259D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338F5F5-A94B-4115-A6AB-1A51A82CA4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392511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DB2926-DB70-49FA-B7F2-CC908E0E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4" y="0"/>
            <a:ext cx="2875872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947B617-323E-4CF2-BE4C-5284F933759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07E0AE9-877C-4EDC-BFAE-6DCD8B5A67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045190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C9DA5-7A8A-48DC-B9A1-CFC69A56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835" y="0"/>
            <a:ext cx="2894329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B467830-A067-4580-B199-3A4BB4FE650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9BCF9A8-CC64-4584-977A-EF3C8976DE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665215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ause">
            <a:extLst>
              <a:ext uri="{FF2B5EF4-FFF2-40B4-BE49-F238E27FC236}">
                <a16:creationId xmlns:a16="http://schemas.microsoft.com/office/drawing/2014/main" id="{62376FEA-3B9F-4E0D-8358-F0B52CD0F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7828" y="1577578"/>
            <a:ext cx="1988345" cy="198834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923CD4-ED86-487F-865C-BF663EBBFE9A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3605C65-1FF5-40E5-B1E3-32F979EDFD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049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04001E-EE7E-40FB-A870-24B98790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2232606-7CFE-481A-B3FB-D2E49A9D8FC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55FCB36-90D3-48B2-8A7D-1AD3934981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634388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57550" y="1257300"/>
            <a:ext cx="2628900" cy="26289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5805BE4-D9D5-4051-91D1-0C6BC73E096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CA7DB6C-F0CD-439E-983F-F10A8A2BBA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264205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7E3531-1EA0-4202-B02F-7BC97F98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D10FE6-1C7D-4278-8913-7D135904D1F0}"/>
              </a:ext>
            </a:extLst>
          </p:cNvPr>
          <p:cNvSpPr/>
          <p:nvPr/>
        </p:nvSpPr>
        <p:spPr>
          <a:xfrm>
            <a:off x="1354412" y="2358189"/>
            <a:ext cx="1574418" cy="12375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42AD2682-49E2-42CA-A912-21EBBE74E5C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6D8A640-DFA5-43EB-AC9C-9CABF28752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370557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BCBFFC-7544-4A1C-B6A0-DA0A7B2DA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45259F-CAD8-4395-919B-E69629565866}"/>
              </a:ext>
            </a:extLst>
          </p:cNvPr>
          <p:cNvSpPr/>
          <p:nvPr/>
        </p:nvSpPr>
        <p:spPr>
          <a:xfrm>
            <a:off x="0" y="2495693"/>
            <a:ext cx="1203158" cy="77002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8258EA-3A06-4164-9FEB-DE9538F3EE38}"/>
              </a:ext>
            </a:extLst>
          </p:cNvPr>
          <p:cNvSpPr/>
          <p:nvPr/>
        </p:nvSpPr>
        <p:spPr>
          <a:xfrm>
            <a:off x="2613717" y="3829480"/>
            <a:ext cx="1203158" cy="39876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5B454C89-9DBF-432D-A69A-73AB0F72FB7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85CBF12-9883-41A1-A1E9-A3C8210CE7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55353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A3C1C-9C45-49BB-868C-0C226FF61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842B3C-4D07-4EEB-9C86-40FE81916F62}"/>
              </a:ext>
            </a:extLst>
          </p:cNvPr>
          <p:cNvSpPr/>
          <p:nvPr/>
        </p:nvSpPr>
        <p:spPr>
          <a:xfrm>
            <a:off x="6668932" y="1443789"/>
            <a:ext cx="1210033" cy="2475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ECAC02-0D17-43CF-BF39-5F9F5D845711}"/>
              </a:ext>
            </a:extLst>
          </p:cNvPr>
          <p:cNvSpPr/>
          <p:nvPr/>
        </p:nvSpPr>
        <p:spPr>
          <a:xfrm>
            <a:off x="385010" y="2447996"/>
            <a:ext cx="1113781" cy="1852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BCD8A-D9FB-4D47-B689-2F89C131D8D1}"/>
              </a:ext>
            </a:extLst>
          </p:cNvPr>
          <p:cNvSpPr/>
          <p:nvPr/>
        </p:nvSpPr>
        <p:spPr>
          <a:xfrm>
            <a:off x="385011" y="2806221"/>
            <a:ext cx="1113780" cy="227497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D1FD0C04-E177-4E0F-926C-F530B3BA7CD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880AC21-E7AF-44B3-A00E-C553B0C559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5452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456272" cy="1804077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Row-Level-Security</a:t>
            </a:r>
            <a:br>
              <a:rPr lang="en-US" sz="3600" dirty="0"/>
            </a:br>
            <a:r>
              <a:rPr lang="en-US" sz="3600" dirty="0"/>
              <a:t>(RLS)</a:t>
            </a:r>
            <a:endParaRPr lang="en-US" sz="32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8AD98443-0743-40B3-80B0-65AB7674D53C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eight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3A8AC913-381A-4C76-92E1-D9CB188E527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A2B2D52E-2A6C-481C-9F14-EF39F567C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65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C0F66F-CD38-4FBE-84A0-97209295B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" y="0"/>
            <a:ext cx="9138108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FC7015-F494-4AB6-9C2B-87619D1A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134" y="970511"/>
            <a:ext cx="3948569" cy="3367733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F42E7E41-C92A-4867-BADC-32F4788FC57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D6DB34-4115-4305-9FD5-B6221CA732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96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5BAFF7-7D2E-40F1-A862-60F66ECB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" y="0"/>
            <a:ext cx="913898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D0DE7-0613-4020-96B8-C7A9C22A1135}"/>
              </a:ext>
            </a:extLst>
          </p:cNvPr>
          <p:cNvSpPr/>
          <p:nvPr/>
        </p:nvSpPr>
        <p:spPr>
          <a:xfrm>
            <a:off x="1746261" y="1127958"/>
            <a:ext cx="893811" cy="43958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18FB2059-A379-4664-AE91-AFCF162DA4B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4DD74BB-0107-4024-903A-DFDC1281BB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0668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884-2F8C-4335-B531-7F3B4BAC6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99"/>
            <a:ext cx="9144000" cy="5127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D0DE7-0613-4020-96B8-C7A9C22A1135}"/>
              </a:ext>
            </a:extLst>
          </p:cNvPr>
          <p:cNvSpPr/>
          <p:nvPr/>
        </p:nvSpPr>
        <p:spPr>
          <a:xfrm>
            <a:off x="1058742" y="158557"/>
            <a:ext cx="453763" cy="1852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52D82B-D709-42F1-ADFC-39E5D3288BDF}"/>
              </a:ext>
            </a:extLst>
          </p:cNvPr>
          <p:cNvSpPr/>
          <p:nvPr/>
        </p:nvSpPr>
        <p:spPr>
          <a:xfrm>
            <a:off x="4281488" y="295275"/>
            <a:ext cx="633412" cy="94773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16F90314-D5E9-4217-9790-947F96B3470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2091814-2981-4191-8D69-977B049EE1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599848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F27766-72C1-416A-AEE2-2BCD54387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99"/>
            <a:ext cx="9144000" cy="5127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8458F4-2F15-42D2-AB71-E3C0AF77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111" y="897254"/>
            <a:ext cx="5575778" cy="3348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FD6C4A-325A-4242-9352-A8657000E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111" y="897254"/>
            <a:ext cx="5575778" cy="334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8A5E7-D560-4907-8201-C2DF271B0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11" y="897254"/>
            <a:ext cx="5575778" cy="3348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72DB28-66D8-4A0D-BEEB-160463DD8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4111" y="897254"/>
            <a:ext cx="5575778" cy="334899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30625D9-6908-42A5-B2E8-90047495A2B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FC5D0245-26DD-4B79-930D-982D524536D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309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EDECC3-B3E1-484A-A4EA-8B0221BF4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9423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54D78E-D53C-4450-A39D-BDD147982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17" t="31545" r="37212" b="20869"/>
          <a:stretch/>
        </p:blipFill>
        <p:spPr>
          <a:xfrm>
            <a:off x="4345118" y="1622544"/>
            <a:ext cx="1395663" cy="2447567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DF7FEEA1-7C77-406B-9B49-C0E54AACB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V="1">
            <a:off x="3883911" y="2640545"/>
            <a:ext cx="685800" cy="685800"/>
          </a:xfrm>
          <a:prstGeom prst="rect">
            <a:avLst/>
          </a:prstGeom>
        </p:spPr>
      </p:pic>
      <p:pic>
        <p:nvPicPr>
          <p:cNvPr id="10" name="Graphic 9" descr="Line Arrow: Clockwise curve">
            <a:extLst>
              <a:ext uri="{FF2B5EF4-FFF2-40B4-BE49-F238E27FC236}">
                <a16:creationId xmlns:a16="http://schemas.microsoft.com/office/drawing/2014/main" id="{4A79CBE9-233E-432D-BAB1-571BBA32B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720455" y="2160527"/>
            <a:ext cx="685800" cy="685800"/>
          </a:xfrm>
          <a:prstGeom prst="rect">
            <a:avLst/>
          </a:prstGeom>
        </p:spPr>
      </p:pic>
      <p:pic>
        <p:nvPicPr>
          <p:cNvPr id="12" name="Graphic 11" descr="Line Arrow: Clockwise curve">
            <a:extLst>
              <a:ext uri="{FF2B5EF4-FFF2-40B4-BE49-F238E27FC236}">
                <a16:creationId xmlns:a16="http://schemas.microsoft.com/office/drawing/2014/main" id="{4BE560DA-52A3-4F6A-967C-6B3DC762D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5583232" y="3275453"/>
            <a:ext cx="685800" cy="685800"/>
          </a:xfrm>
          <a:prstGeom prst="rect">
            <a:avLst/>
          </a:prstGeom>
        </p:spPr>
      </p:pic>
      <p:pic>
        <p:nvPicPr>
          <p:cNvPr id="13" name="Graphic 12" descr="Line Arrow: Clockwise curve">
            <a:extLst>
              <a:ext uri="{FF2B5EF4-FFF2-40B4-BE49-F238E27FC236}">
                <a16:creationId xmlns:a16="http://schemas.microsoft.com/office/drawing/2014/main" id="{2DCB9AB6-36E0-43EB-8B03-AC23F8F1E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>
            <a:off x="3198111" y="823391"/>
            <a:ext cx="685800" cy="6858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3CD385E8-989C-4A1F-86A5-90DE93FCA4D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F4B51704-F940-44AB-B714-7FB73EC554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683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E0661-E62E-491B-B05A-0571F3DC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5230350-C40D-42E4-8E1F-6D0F9B5E4A7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BEB6F58-33EB-413A-8FEB-9312D52835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829626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F73AB-B8CF-4B3E-9195-FF57200C5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D9BACD-326A-4ABE-9E32-3C67427BB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90" t="16162" r="43608" b="50000"/>
          <a:stretch/>
        </p:blipFill>
        <p:spPr>
          <a:xfrm>
            <a:off x="1388225" y="831273"/>
            <a:ext cx="3765666" cy="1740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3A68B-CF23-43A6-8A3A-C7BD9E2FEF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90" t="16162" r="43608" b="50000"/>
          <a:stretch/>
        </p:blipFill>
        <p:spPr>
          <a:xfrm>
            <a:off x="1388225" y="831273"/>
            <a:ext cx="3765666" cy="1740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8FAC53-C4AC-4FEC-B91C-D2A612603D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90" t="16162" r="43608" b="50000"/>
          <a:stretch/>
        </p:blipFill>
        <p:spPr>
          <a:xfrm>
            <a:off x="1388225" y="831273"/>
            <a:ext cx="3765666" cy="1740478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DB6FD25-2E50-4249-ACEE-560952BEF23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BF7990D0-1E17-447C-B844-5502F5FC092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03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352EB-B563-4DCD-9C93-C2819036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7D917C5-8542-407A-86C0-1C4A7FA21D2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8F1F7CB-B23A-4858-90D9-DA9F49EBF5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962394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CE6D6-5075-47EF-8502-B92F64280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8F2BA7CB-E729-449D-B0EC-68E935B5B512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9BE0729-075B-4BF4-A438-D30D6087AC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838602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E2D973-1CA9-481B-A685-7E2685769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7617068-76FD-46D5-B626-955D959DD89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97030C7-D0F4-479F-A64B-89DCEF6AE8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069659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CBEF0-6A3F-4E01-9A32-E6011820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EFE9816-13CC-465F-9208-711E8517509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6A43593-A4FE-491F-AC59-075A7C3D22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6457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608DA-D628-4ED3-B20B-EAAAC080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1039D08-758D-442A-A30E-61310EED627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878C90F-79FD-46BB-986C-795B9AE6BA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894383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0AB48-54B7-4F09-9A9D-571FF8B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A1929B36-8413-430E-BC91-A2BB4584193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9CF319E-270C-46E1-B18F-A28F425520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2489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07BF6-FC2C-4268-B105-39B9ECE8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6D8FA6-E1F4-4791-8C17-D2CBFE298A6B}"/>
              </a:ext>
            </a:extLst>
          </p:cNvPr>
          <p:cNvSpPr/>
          <p:nvPr/>
        </p:nvSpPr>
        <p:spPr>
          <a:xfrm>
            <a:off x="6096000" y="3514724"/>
            <a:ext cx="2598420" cy="19288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CCC385FD-49DC-4367-8C6B-E0B8CCFFDD5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2366A55-93B7-4E20-AFA3-2FBC1922E1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019943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0BA854-254C-4BE0-A053-D872204E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B289551-C500-4956-A07F-12D08CE1999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12C80F6-A879-4BF8-91C5-C1DB0E0681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7448395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C4AB2-D5AE-49FF-8B57-BEEA2433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922" y="0"/>
            <a:ext cx="3856155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AD14763-56AF-4463-81F3-18822DD7D6F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187BDB7-0C51-47FA-9C80-FD3769CAB7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4186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FAF1B-AFCE-4B40-9019-36B05EF6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F9857B5-6C90-4A56-9B6E-3D0468F4CD7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35C3F7C-0822-4440-86AF-F8B96AA98B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825101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AB32A-66B1-4E6B-B885-872AA3DD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550" y="0"/>
            <a:ext cx="2950899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21F62C2-2E34-43CD-9871-997B0AD03D2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ABA37CC-2848-4413-A0B0-68802D3A9A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586407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Approvals</a:t>
            </a: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12BC3F4C-039C-4B22-9EF7-D7BB9B26863F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nine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6C65F1DB-CFFE-4414-8185-5B3198F442F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A9F8E436-69FB-474A-9386-0E9FEA55F1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558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17847-EB8D-4726-B254-508C51017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B29D5AB-2818-468F-A6F2-E5C41128D6E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7C50784-D78A-40D5-B30E-C633313C92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247382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AB4B39-83AB-4947-81EF-25328FE3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346B22-63E4-4439-8344-D9CD2771253E}"/>
              </a:ext>
            </a:extLst>
          </p:cNvPr>
          <p:cNvSpPr/>
          <p:nvPr/>
        </p:nvSpPr>
        <p:spPr>
          <a:xfrm>
            <a:off x="3410093" y="4496372"/>
            <a:ext cx="1388788" cy="3079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F04BC126-9DE4-4043-9DFA-E59ABA5D5BA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B1E2DA-7FBE-4631-855D-E0EA1DC963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887845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90CAF5-46F9-467B-AAC7-4D2295AB2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32C6FC3-31AD-48A1-B20C-AF702EF3EDB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91838F4-245E-4EA4-B5BF-7E379A04F4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601530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BD10EC-1592-4E04-A7B3-9CD96CC28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8AB3268-A95F-47CE-BDA7-EA4FEA477D9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42F34EC-DB9F-4FCE-8427-B9CC0D62F4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148489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2219-CDFB-43B2-86FC-B4626C4F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2371376-7E79-471B-81DE-EC942376607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E3EA22A-3B85-48EA-BADC-9289B3297E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552272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B26DB-CF79-4D34-BA48-D1BBC0D3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176C800-6B94-4C79-9A90-02593D5B6E4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9BCB88F-0887-4774-A223-0EC5CC9B24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132511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BDC7D2-094A-4DAD-8E32-BD3CE080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3D7AA9A-146B-42B7-A823-387125E2B16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8E74F27-27F5-4E88-83CD-8DE16E1E4C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659639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8DF94B-C55F-4037-84B1-B507F2DE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" y="0"/>
            <a:ext cx="9133538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BCCA76C-285F-4B2D-B909-12523E9DFF4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1941048-32E0-47FF-B042-50F96FAA4B7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35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3BDFE4-5A82-47CB-B1CE-AF846432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1BBBCB0-EC47-4A5C-B528-F0AA0B5C2F5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58F97E8-186E-4BB7-BC94-0468B32724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02706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2E89E-EDEA-4592-B3A1-EC4F3A01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" y="0"/>
            <a:ext cx="9139423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68EF9A56-069C-482A-BC63-A63718E1FF0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2F5F4D2-948D-4FB0-8007-66739A5D5C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874049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80A44-64DB-4A34-8151-52A87205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" y="0"/>
            <a:ext cx="9128978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83BB737-B024-4D0D-9DBE-7A65E49B29D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0F79E41-CEAA-465A-9927-64858C4C48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262047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International Space Station</a:t>
            </a: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EE9890A6-3602-47A7-AF91-238F1D90967D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ten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3E031E1-19A0-4DA0-AAED-83493079ECC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69AD304F-D989-4208-96DF-49EC6D94F2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460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29CC8C-E4D5-470C-9E6E-996C9F72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9D48AA29-49EA-4E9C-9E7E-7DE89B4E42E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0070A97-F8B4-488C-8563-4DB1377188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535866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51A5C2-C923-4D46-AC3D-481D4DE9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D7F71BD-D784-46BF-8AB9-93A4E7AE8B2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137460E-CAF7-414E-95AB-C764685D22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653884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73525-3A71-454E-B431-1EB6BCDB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8613AEC3-9390-46F9-9971-46986DE4ACA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269C847-6A9E-458F-A709-587491997C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387681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24B7E-AA97-4CFB-AB2A-47D77A5A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0C7DD3-9977-46A5-B3E5-49DA96CD008B}"/>
              </a:ext>
            </a:extLst>
          </p:cNvPr>
          <p:cNvSpPr/>
          <p:nvPr/>
        </p:nvSpPr>
        <p:spPr>
          <a:xfrm>
            <a:off x="6530974" y="2259807"/>
            <a:ext cx="622301" cy="3047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BFA27537-2182-4986-8DCE-9B31E36A4C7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F16635F-1DB4-41E1-9E86-E0006D4F7E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078135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71B94-EB7B-454A-A4C8-D7A79948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70640C3-8C71-4F75-A06E-DD52D531D39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1E64CD6-87EB-4C8A-B94D-5151ABE76E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17412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25DA7-BF05-4ADD-8FF2-01ADCECF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5426A33-D8E8-46BD-B0D1-843B6FC04D8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6DD600C-655C-4B21-A56A-3527FD6979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504106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306837-0522-4831-BAC9-96012809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FC5AAFF-C7D9-42A5-80C1-523E8F07423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28D9F8D-D820-4F4A-A4CB-0545D364EE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3518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A85848-72BB-45FB-8CB6-710FF2CC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29FF219-4D3A-41DF-AFC1-0A244EB7E11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D24905B-12B4-4CC9-8468-E09C875824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109440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63016-328F-4978-856F-54E435953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"/>
            <a:ext cx="9144000" cy="514153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FE6E2D2-73CD-4D86-BF0D-A128D287980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25DDF7F-C93F-45E6-A86F-7BC2561823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859913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&#10;&#10;Description automatically generated">
            <a:extLst>
              <a:ext uri="{FF2B5EF4-FFF2-40B4-BE49-F238E27FC236}">
                <a16:creationId xmlns:a16="http://schemas.microsoft.com/office/drawing/2014/main" id="{835C9B0F-6C63-4EEB-9035-3146CE9E0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272029F-40AF-48E1-A832-8660608DC0B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CE69757-1889-4F38-9E90-38FFAE1826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28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4C72E-6D8D-489E-AC49-737E9AEE82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16D6CD2-B90C-48F7-835E-003415C2113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E7A9EF0-8DB5-48D2-8706-18EADC553C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943700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32E31-0063-4C03-8B5C-3DA4A629B6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AAE72A2E-6053-4326-BEA7-96823C0C263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2B9E039-8B6B-4C16-842E-F883BDF380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020992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CA85BAC2-D334-4251-ADFB-F97D81D6B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0F619F8-86CA-4AFD-A8F2-E10F528E87C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D290B93-219D-4784-B050-D09E618E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0802482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24BE0A20-149D-4B1A-AD76-A0E0311919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73B45221-60FB-49D8-9523-FA2C3404008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8D77447-3A9D-4D4E-A6CA-95790B52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70805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aka.ms/TryPVA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9FDB75C8-C73A-4D08-B81C-66A6BDC329E5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five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653C3971-6E15-419C-AB4B-7AA7BB216F5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B35C162-EA3D-4FA5-A48B-ACA2554362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44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icrosoft">
            <a:extLst>
              <a:ext uri="{FF2B5EF4-FFF2-40B4-BE49-F238E27FC236}">
                <a16:creationId xmlns:a16="http://schemas.microsoft.com/office/drawing/2014/main" id="{24081253-AB92-4D89-A247-A94D29A067B5}"/>
              </a:ext>
            </a:extLst>
          </p:cNvPr>
          <p:cNvSpPr/>
          <p:nvPr/>
        </p:nvSpPr>
        <p:spPr>
          <a:xfrm>
            <a:off x="211268" y="1828372"/>
            <a:ext cx="3137487" cy="565703"/>
          </a:xfrm>
          <a:prstGeom prst="rect">
            <a:avLst/>
          </a:prstGeom>
        </p:spPr>
        <p:txBody>
          <a:bodyPr wrap="square" lIns="107571" tIns="67232" rIns="107571" bIns="67232" anchor="t">
            <a:spAutoFit/>
          </a:bodyPr>
          <a:lstStyle/>
          <a:p>
            <a:pPr defTabSz="685577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941" spc="-74" dirty="0">
                <a:ln w="3175">
                  <a:noFill/>
                </a:ln>
                <a:solidFill>
                  <a:prstClr val="white"/>
                </a:solidFill>
                <a:latin typeface="Segoe UI Light"/>
                <a:cs typeface="Segoe UI" pitchFamily="34" charset="0"/>
              </a:rPr>
              <a:t>End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8C065-EB39-4E83-B99A-3B25B3DC1149}"/>
              </a:ext>
            </a:extLst>
          </p:cNvPr>
          <p:cNvGrpSpPr/>
          <p:nvPr/>
        </p:nvGrpSpPr>
        <p:grpSpPr>
          <a:xfrm>
            <a:off x="2715400" y="0"/>
            <a:ext cx="6428601" cy="5143500"/>
            <a:chOff x="3620533" y="-1"/>
            <a:chExt cx="8571468" cy="6858001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BAE90EA3-A0C9-42A8-9944-0F19303E50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1" r="18182" b="311"/>
            <a:stretch/>
          </p:blipFill>
          <p:spPr bwMode="auto">
            <a:xfrm>
              <a:off x="3620533" y="-1"/>
              <a:ext cx="8571467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5E24CC-EEFC-4E22-868D-17E19B6A0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785" b="37056"/>
            <a:stretch/>
          </p:blipFill>
          <p:spPr>
            <a:xfrm>
              <a:off x="4998908" y="907474"/>
              <a:ext cx="7193093" cy="4859466"/>
            </a:xfrm>
            <a:prstGeom prst="rect">
              <a:avLst/>
            </a:prstGeom>
          </p:spPr>
        </p:pic>
      </p:grpSp>
      <p:sp>
        <p:nvSpPr>
          <p:cNvPr id="6" name="Parallelogram 1">
            <a:extLst>
              <a:ext uri="{FF2B5EF4-FFF2-40B4-BE49-F238E27FC236}">
                <a16:creationId xmlns:a16="http://schemas.microsoft.com/office/drawing/2014/main" id="{5FF243E6-FE2E-4F1C-83C2-89A23424A83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B4C6883F-E230-4D01-8E90-C41A427152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069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Data Studio Notebook</a:t>
            </a:r>
          </a:p>
          <a:p>
            <a:r>
              <a:rPr lang="en-US" dirty="0"/>
              <a:t>PowerApps</a:t>
            </a:r>
          </a:p>
          <a:p>
            <a:r>
              <a:rPr lang="en-US" dirty="0"/>
              <a:t>Microsoft Flow</a:t>
            </a:r>
          </a:p>
          <a:p>
            <a:r>
              <a:rPr lang="en-US" dirty="0"/>
              <a:t>Data Gateway</a:t>
            </a:r>
          </a:p>
          <a:p>
            <a:r>
              <a:rPr lang="en-US" dirty="0"/>
              <a:t>Siri</a:t>
            </a:r>
          </a:p>
          <a:p>
            <a:r>
              <a:rPr lang="en-US" dirty="0"/>
              <a:t>Publish &amp; Share – Security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9362342-D148-498B-AEAA-0E78CEE2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E2A05D8E-6904-4B48-9780-2B0488F3E3F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F12E9C5E-9C00-47E0-BD97-B92E317046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321365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en-US" dirty="0"/>
              <a:t>Ai Builder (Forms)</a:t>
            </a:r>
          </a:p>
          <a:p>
            <a:pPr>
              <a:buAutoNum type="arabicPeriod" startAt="7"/>
            </a:pPr>
            <a:r>
              <a:rPr lang="en-US" dirty="0"/>
              <a:t>Row-Level-Security (RLS)</a:t>
            </a:r>
          </a:p>
          <a:p>
            <a:pPr>
              <a:buAutoNum type="arabicPeriod" startAt="7"/>
            </a:pPr>
            <a:r>
              <a:rPr lang="en-US" dirty="0"/>
              <a:t>Approvals</a:t>
            </a:r>
          </a:p>
          <a:p>
            <a:pPr>
              <a:buAutoNum type="arabicPeriod" startAt="7"/>
            </a:pPr>
            <a:r>
              <a:rPr lang="en-US" dirty="0"/>
              <a:t>ISS HTTP Web API</a:t>
            </a:r>
          </a:p>
          <a:p>
            <a:pPr>
              <a:buAutoNum type="arabicPeriod" startAt="7"/>
            </a:pPr>
            <a:r>
              <a:rPr lang="en-US" dirty="0"/>
              <a:t>Power Virtual Agents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9362342-D148-498B-AEAA-0E78CEE2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1A072C0B-B170-4305-8FD9-8F08F531264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E7BA2F64-A260-4AE1-AA6C-ED5CCE8EC6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3192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PowerApps</a:t>
            </a: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8AD98443-0743-40B3-80B0-65AB7674D53C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two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3E211A52-2BBF-4AE7-9A1C-1A0CB82C04C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3F5307EA-E75E-47CA-996A-009C1400C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300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fleitasarts.com</a:t>
            </a:r>
            <a:endParaRPr lang="en-US" dirty="0"/>
          </a:p>
          <a:p>
            <a:r>
              <a:rPr lang="en-US" dirty="0">
                <a:hlinkClick r:id="rId4"/>
              </a:rPr>
              <a:t>github.com/hfleitas/charlotte918</a:t>
            </a:r>
            <a:endParaRPr lang="en-US" dirty="0"/>
          </a:p>
          <a:p>
            <a:r>
              <a:rPr lang="en-US" dirty="0">
                <a:hlinkClick r:id="rId5"/>
              </a:rPr>
              <a:t>Microsoft Learn</a:t>
            </a:r>
            <a:endParaRPr lang="en-US" dirty="0"/>
          </a:p>
          <a:p>
            <a:r>
              <a:rPr lang="en-US" dirty="0">
                <a:hlinkClick r:id="rId6"/>
              </a:rPr>
              <a:t>Pricing</a:t>
            </a:r>
            <a:endParaRPr lang="en-US" dirty="0"/>
          </a:p>
          <a:p>
            <a:r>
              <a:rPr lang="en-US" dirty="0">
                <a:hlinkClick r:id="rId7"/>
              </a:rPr>
              <a:t>Integrating Bing Maps with GPS</a:t>
            </a:r>
            <a:endParaRPr lang="en-US" dirty="0"/>
          </a:p>
          <a:p>
            <a:r>
              <a:rPr lang="en-US" dirty="0">
                <a:hlinkClick r:id="rId8"/>
              </a:rPr>
              <a:t>Scrolling Screen</a:t>
            </a:r>
            <a:endParaRPr lang="en-US" dirty="0"/>
          </a:p>
          <a:p>
            <a:r>
              <a:rPr lang="en-US" dirty="0">
                <a:hlinkClick r:id="rId9"/>
              </a:rPr>
              <a:t>Display User Profile Photo</a:t>
            </a:r>
            <a:endParaRPr lang="en-US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D1BDEEE-6918-4FB7-AF28-3FF7218DF6C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E1EB4C3-45EA-49AF-8F26-B4681AB38A1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>
                <a:hlinkClick r:id="rId2"/>
              </a:rPr>
              <a:t>Modal (Pop-up) Screen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3"/>
              </a:rPr>
              <a:t>Image Circle Crop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4"/>
              </a:rPr>
              <a:t>Siri Shortcuts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5"/>
              </a:rPr>
              <a:t>Sample canvas apps</a:t>
            </a:r>
            <a:r>
              <a:rPr lang="en-US" dirty="0"/>
              <a:t> (Expense Report, Help Desk, Meeting Capture)</a:t>
            </a:r>
          </a:p>
          <a:p>
            <a:pPr>
              <a:buAutoNum type="arabicPeriod" startAt="8"/>
            </a:pPr>
            <a:r>
              <a:rPr lang="en-US" dirty="0">
                <a:hlinkClick r:id="rId6"/>
              </a:rPr>
              <a:t>Webinar Listing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7"/>
              </a:rPr>
              <a:t>ROI Case Study</a:t>
            </a:r>
            <a:endParaRPr lang="en-US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F20E989B-70B5-4FAC-965F-ED4BEC8833C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8030B91D-B48B-47C8-8684-27BDA7F4E23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crosoft">
            <a:extLst>
              <a:ext uri="{FF2B5EF4-FFF2-40B4-BE49-F238E27FC236}">
                <a16:creationId xmlns:a16="http://schemas.microsoft.com/office/drawing/2014/main" id="{5217EC47-35C6-4E3A-963C-497574A841DF}"/>
              </a:ext>
            </a:extLst>
          </p:cNvPr>
          <p:cNvSpPr/>
          <p:nvPr/>
        </p:nvSpPr>
        <p:spPr>
          <a:xfrm>
            <a:off x="211268" y="1828372"/>
            <a:ext cx="3137487" cy="565703"/>
          </a:xfrm>
          <a:prstGeom prst="rect">
            <a:avLst/>
          </a:prstGeom>
        </p:spPr>
        <p:txBody>
          <a:bodyPr wrap="square" lIns="107571" tIns="67232" rIns="107571" bIns="67232" anchor="t">
            <a:spAutoFit/>
          </a:bodyPr>
          <a:lstStyle/>
          <a:p>
            <a:pPr defTabSz="685577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941" spc="-74" dirty="0">
                <a:ln w="3175">
                  <a:noFill/>
                </a:ln>
                <a:solidFill>
                  <a:prstClr val="white"/>
                </a:solidFill>
                <a:latin typeface="Segoe UI Light"/>
                <a:cs typeface="Segoe UI" pitchFamily="34" charset="0"/>
              </a:rPr>
              <a:t>Community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DED17-0383-455C-9BEB-3A8B37023403}"/>
              </a:ext>
            </a:extLst>
          </p:cNvPr>
          <p:cNvSpPr/>
          <p:nvPr/>
        </p:nvSpPr>
        <p:spPr>
          <a:xfrm>
            <a:off x="211268" y="2491844"/>
            <a:ext cx="4572000" cy="18517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Power BI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PowerApps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Microsoft Flow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Data Stories Gallery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Discuss, Connect, Feedback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endParaRPr lang="en-US" sz="1500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CBDAB107-EADE-4CAC-9E9A-FFEE020B6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2"/>
          <a:stretch/>
        </p:blipFill>
        <p:spPr bwMode="auto">
          <a:xfrm>
            <a:off x="2715400" y="-72235"/>
            <a:ext cx="6428600" cy="52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8C792-95FA-4BE9-AF85-55C59032E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85"/>
          <a:stretch/>
        </p:blipFill>
        <p:spPr>
          <a:xfrm>
            <a:off x="3749181" y="676748"/>
            <a:ext cx="5394820" cy="3642125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51EE69BB-C7EF-4790-9AD4-3431752369A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88EE6A1E-A212-4F2B-AF52-504C3B0517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623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5" r="4358"/>
          <a:stretch/>
        </p:blipFill>
        <p:spPr>
          <a:xfrm>
            <a:off x="-3525" y="-3894"/>
            <a:ext cx="4659345" cy="5147394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372547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Eval: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5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bit.ly/CLT918</a:t>
            </a:r>
          </a:p>
        </p:txBody>
      </p:sp>
      <p:sp>
        <p:nvSpPr>
          <p:cNvPr id="19" name="Parallelogram 1">
            <a:extLst>
              <a:ext uri="{FF2B5EF4-FFF2-40B4-BE49-F238E27FC236}">
                <a16:creationId xmlns:a16="http://schemas.microsoft.com/office/drawing/2014/main" id="{E1C7742A-4826-4381-9926-F6A05FE4C62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21" name="Picture 20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EDC4F949-A83C-467F-A015-7C786C5E8F7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3239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7" r="9463"/>
          <a:stretch/>
        </p:blipFill>
        <p:spPr>
          <a:xfrm>
            <a:off x="4572001" y="0"/>
            <a:ext cx="4572000" cy="5162793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4526878" y="312208"/>
            <a:ext cx="304265" cy="9408280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760E8DD-8C6B-49D5-BB03-6C1B1A45B00E}"/>
              </a:ext>
            </a:extLst>
          </p:cNvPr>
          <p:cNvSpPr txBox="1">
            <a:spLocks/>
          </p:cNvSpPr>
          <p:nvPr/>
        </p:nvSpPr>
        <p:spPr>
          <a:xfrm>
            <a:off x="196261" y="271451"/>
            <a:ext cx="6693490" cy="101421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2400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Owner, Fleitas Arts</a:t>
            </a:r>
          </a:p>
        </p:txBody>
      </p:sp>
      <p:sp>
        <p:nvSpPr>
          <p:cNvPr id="33" name="Parallelogram 1">
            <a:extLst>
              <a:ext uri="{FF2B5EF4-FFF2-40B4-BE49-F238E27FC236}">
                <a16:creationId xmlns:a16="http://schemas.microsoft.com/office/drawing/2014/main" id="{969E8F4D-4D1E-4C87-A91E-1D10339BB04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34" name="Picture 33" descr="A close up of a logo&#10;&#10;Description generated with very high confidence">
            <a:hlinkClick r:id="rId13"/>
            <a:extLst>
              <a:ext uri="{FF2B5EF4-FFF2-40B4-BE49-F238E27FC236}">
                <a16:creationId xmlns:a16="http://schemas.microsoft.com/office/drawing/2014/main" id="{DC7A34A5-2F66-48ED-B6D8-D1CA03B9AD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149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93BB79-C0D4-485A-ADCD-232D23A2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  <p:pic>
        <p:nvPicPr>
          <p:cNvPr id="20" name="Graphic 19" descr="Line Arrow: Straight">
            <a:extLst>
              <a:ext uri="{FF2B5EF4-FFF2-40B4-BE49-F238E27FC236}">
                <a16:creationId xmlns:a16="http://schemas.microsoft.com/office/drawing/2014/main" id="{48ADB4FC-A9FF-4D2E-AF4C-242A60B4E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663929" y="419515"/>
            <a:ext cx="685800" cy="6858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26DD6C54-982A-40E2-9FF9-BF2B15F9F1C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0040C1CA-BEA4-4EC3-92F1-E5AFB525E36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401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D2CB39-79AD-4CA6-9D04-5C136E5C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6D55646-1E2A-4421-827E-AA1D4F12A38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02C31ED-835F-4462-99F6-D07B3FF26E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827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3" name="Parallelogram 1">
            <a:extLst>
              <a:ext uri="{FF2B5EF4-FFF2-40B4-BE49-F238E27FC236}">
                <a16:creationId xmlns:a16="http://schemas.microsoft.com/office/drawing/2014/main" id="{097C8480-D6AE-4FA2-BEEA-B34DB764706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12"/>
            <a:extLst>
              <a:ext uri="{FF2B5EF4-FFF2-40B4-BE49-F238E27FC236}">
                <a16:creationId xmlns:a16="http://schemas.microsoft.com/office/drawing/2014/main" id="{8C9F9564-3B4A-4156-8942-FD824B73E7C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280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F83E0-15AC-4EB0-A1E1-DAE80EF0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D68198C-C257-4ACE-8514-2D79732FA9B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603F4A5-D44F-4B3F-AB98-9DC12EEF11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2049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782A99-7B5A-476A-B114-98FE61AD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"/>
            <a:ext cx="9144000" cy="51390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0B08DD-BD3F-4BB6-9F6B-019964B37FE9}"/>
              </a:ext>
            </a:extLst>
          </p:cNvPr>
          <p:cNvSpPr/>
          <p:nvPr/>
        </p:nvSpPr>
        <p:spPr>
          <a:xfrm>
            <a:off x="1906620" y="2031522"/>
            <a:ext cx="1517515" cy="10553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3EA5C570-1637-4CD3-A815-66AF28D66CB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5BE7C82-9372-4638-920D-93204C3B09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19095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6885C-C1E1-4AD1-A280-57965BF3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4EFF08-8DA5-44E6-BE82-640418EE1229}"/>
              </a:ext>
            </a:extLst>
          </p:cNvPr>
          <p:cNvSpPr/>
          <p:nvPr/>
        </p:nvSpPr>
        <p:spPr>
          <a:xfrm>
            <a:off x="6090304" y="4325878"/>
            <a:ext cx="668438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Graphic 12" descr="Line Arrow: Straight">
            <a:extLst>
              <a:ext uri="{FF2B5EF4-FFF2-40B4-BE49-F238E27FC236}">
                <a16:creationId xmlns:a16="http://schemas.microsoft.com/office/drawing/2014/main" id="{002A6FB8-532B-4973-A476-6F3A2DB5C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047092" y="1422335"/>
            <a:ext cx="685800" cy="685800"/>
          </a:xfrm>
          <a:prstGeom prst="rect">
            <a:avLst/>
          </a:prstGeom>
        </p:spPr>
      </p:pic>
      <p:pic>
        <p:nvPicPr>
          <p:cNvPr id="14" name="Graphic 13" descr="Line Arrow: Straight">
            <a:extLst>
              <a:ext uri="{FF2B5EF4-FFF2-40B4-BE49-F238E27FC236}">
                <a16:creationId xmlns:a16="http://schemas.microsoft.com/office/drawing/2014/main" id="{B3F5C4B1-E327-42AB-A845-FF138D45B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047092" y="2108136"/>
            <a:ext cx="685800" cy="685800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863CCC9B-960A-4FBB-B308-4951D32E565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22815C80-E3E3-4A40-BFAC-598691FA47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5023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84D25-6443-402A-8BA0-EF6460FA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0C6D7B-1038-4DDE-866D-9D384A74E349}"/>
              </a:ext>
            </a:extLst>
          </p:cNvPr>
          <p:cNvSpPr/>
          <p:nvPr/>
        </p:nvSpPr>
        <p:spPr>
          <a:xfrm>
            <a:off x="5190137" y="3588427"/>
            <a:ext cx="882050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83FD4678-5EE2-483E-8F10-32F8E52885E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1AB4668-520C-4FD5-9B47-D6559FC2D9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840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961DD3-B39C-4095-AD0C-F87E2620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784FB87-7A3E-4D50-8BDA-8C6915971CD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35659E6-6798-48B4-9D8B-39F7053041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1583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FCF46B-C2C5-438D-8171-12209A69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57F97D-8800-4E01-9577-AE9BFEC6DC28}"/>
              </a:ext>
            </a:extLst>
          </p:cNvPr>
          <p:cNvSpPr/>
          <p:nvPr/>
        </p:nvSpPr>
        <p:spPr>
          <a:xfrm>
            <a:off x="5268718" y="1009534"/>
            <a:ext cx="639164" cy="5263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394AA75-1253-40B0-B172-6F37C522195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90B28A6-32A4-49B6-8EA5-0F6FCCF16C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44022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991F45-4AF3-4F33-A2A5-CA022153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E8FCCE8-FCBF-423E-B043-5ABB3D398EB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936823E-AA6D-46E6-AECC-EA4563668C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3844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7DE681-C46B-4487-8AC4-0036314F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1DE83C6-6C67-421E-AE39-2409EC9D760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B72C303-596E-4FA9-B3C6-FCD4C78A4B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3572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1BC7E-1AB6-4061-92A8-C8380E7A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EE3088-7FBF-4D48-9254-1B69A8879516}"/>
              </a:ext>
            </a:extLst>
          </p:cNvPr>
          <p:cNvSpPr/>
          <p:nvPr/>
        </p:nvSpPr>
        <p:spPr>
          <a:xfrm>
            <a:off x="1904012" y="1257184"/>
            <a:ext cx="2510826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02CD05-5301-4F36-B96C-310E380A907E}"/>
              </a:ext>
            </a:extLst>
          </p:cNvPr>
          <p:cNvSpPr/>
          <p:nvPr/>
        </p:nvSpPr>
        <p:spPr>
          <a:xfrm>
            <a:off x="8026960" y="1884286"/>
            <a:ext cx="441026" cy="199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E8D20-3956-41C1-B36C-4BA8BE3C83F3}"/>
              </a:ext>
            </a:extLst>
          </p:cNvPr>
          <p:cNvSpPr/>
          <p:nvPr/>
        </p:nvSpPr>
        <p:spPr>
          <a:xfrm>
            <a:off x="3751954" y="1679894"/>
            <a:ext cx="942114" cy="9700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AA23DC-718E-4F4F-9C7F-C5D5554B3CE2}"/>
              </a:ext>
            </a:extLst>
          </p:cNvPr>
          <p:cNvSpPr/>
          <p:nvPr/>
        </p:nvSpPr>
        <p:spPr>
          <a:xfrm>
            <a:off x="7214246" y="2497852"/>
            <a:ext cx="749024" cy="139056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1DF6A524-1622-4C66-945B-AC43CD8084A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707C587-7320-443D-9427-C6E9D0A297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037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03DB03-D72C-4394-BBF8-206A2123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EE3088-7FBF-4D48-9254-1B69A8879516}"/>
              </a:ext>
            </a:extLst>
          </p:cNvPr>
          <p:cNvSpPr/>
          <p:nvPr/>
        </p:nvSpPr>
        <p:spPr>
          <a:xfrm>
            <a:off x="1904012" y="1257184"/>
            <a:ext cx="2510826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02CD05-5301-4F36-B96C-310E380A907E}"/>
              </a:ext>
            </a:extLst>
          </p:cNvPr>
          <p:cNvSpPr/>
          <p:nvPr/>
        </p:nvSpPr>
        <p:spPr>
          <a:xfrm>
            <a:off x="8026960" y="1884286"/>
            <a:ext cx="441026" cy="199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E8D20-3956-41C1-B36C-4BA8BE3C83F3}"/>
              </a:ext>
            </a:extLst>
          </p:cNvPr>
          <p:cNvSpPr/>
          <p:nvPr/>
        </p:nvSpPr>
        <p:spPr>
          <a:xfrm>
            <a:off x="3751954" y="1679894"/>
            <a:ext cx="942114" cy="9700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AA23DC-718E-4F4F-9C7F-C5D5554B3CE2}"/>
              </a:ext>
            </a:extLst>
          </p:cNvPr>
          <p:cNvSpPr/>
          <p:nvPr/>
        </p:nvSpPr>
        <p:spPr>
          <a:xfrm>
            <a:off x="7214246" y="2497852"/>
            <a:ext cx="749024" cy="139056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101F7AE2-2602-456C-919A-C121D474696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E39B4B0-4EB6-4678-9E7E-5C0489E01E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214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5" r="4358"/>
          <a:stretch/>
        </p:blipFill>
        <p:spPr>
          <a:xfrm>
            <a:off x="-3525" y="-3894"/>
            <a:ext cx="4659345" cy="5147394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372547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Eval: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5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bit.ly/CLT918</a:t>
            </a:r>
          </a:p>
        </p:txBody>
      </p:sp>
      <p:sp>
        <p:nvSpPr>
          <p:cNvPr id="17" name="Parallelogram 1">
            <a:extLst>
              <a:ext uri="{FF2B5EF4-FFF2-40B4-BE49-F238E27FC236}">
                <a16:creationId xmlns:a16="http://schemas.microsoft.com/office/drawing/2014/main" id="{F83773EC-042A-4372-8B15-1A3681D2F892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18" name="Picture 17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2940548F-905F-4A1B-8907-6B389F93D4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47774D-2501-42C8-A3B2-0E03F178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4B9599-400F-46D0-B790-04973D6BA13D}"/>
              </a:ext>
            </a:extLst>
          </p:cNvPr>
          <p:cNvSpPr/>
          <p:nvPr/>
        </p:nvSpPr>
        <p:spPr>
          <a:xfrm>
            <a:off x="543569" y="2607469"/>
            <a:ext cx="570856" cy="199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BED1ED-66A8-4D66-915F-C949B78DF7F2}"/>
              </a:ext>
            </a:extLst>
          </p:cNvPr>
          <p:cNvSpPr/>
          <p:nvPr/>
        </p:nvSpPr>
        <p:spPr>
          <a:xfrm>
            <a:off x="7160895" y="2125981"/>
            <a:ext cx="868680" cy="14001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EBEF5D-26FA-49C2-A35E-CFDCC56E18F4}"/>
              </a:ext>
            </a:extLst>
          </p:cNvPr>
          <p:cNvSpPr/>
          <p:nvPr/>
        </p:nvSpPr>
        <p:spPr>
          <a:xfrm>
            <a:off x="8026959" y="1948816"/>
            <a:ext cx="379806" cy="1733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D038414E-9A0F-4B06-9EAD-908E83434B3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5B91F9D-C282-4D7C-95F5-16655F7A2E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2662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BD8AE-C355-4A27-921A-B5A8A3433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19839231-58AF-4200-A467-B1021F69E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7595857" y="447075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1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00430-71A7-4970-BB9D-78EE8E35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4E818ED-CEE9-4D03-A7B4-23C43741E6D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2118778-4EEE-4BB3-8774-E935922EE2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167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A4E37-1075-45B6-A2EC-039D54E22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B5151-731B-4857-889E-917E78E44943}"/>
              </a:ext>
            </a:extLst>
          </p:cNvPr>
          <p:cNvSpPr/>
          <p:nvPr/>
        </p:nvSpPr>
        <p:spPr>
          <a:xfrm>
            <a:off x="19050" y="836932"/>
            <a:ext cx="438150" cy="39655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42F0FDF7-9946-4189-9CF8-E079ED6F281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BC14FC1-50E7-4271-8723-9ED67B152B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4334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EB716-51E3-4C64-A5A4-D4F3170D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8"/>
            <a:ext cx="9144000" cy="51355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0645A8-4524-4379-A4F0-7AEF82438EE0}"/>
              </a:ext>
            </a:extLst>
          </p:cNvPr>
          <p:cNvSpPr/>
          <p:nvPr/>
        </p:nvSpPr>
        <p:spPr>
          <a:xfrm>
            <a:off x="8122443" y="2185987"/>
            <a:ext cx="989410" cy="3857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2057B-36B4-4E2F-BCE9-A40715B18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41" y="2571751"/>
            <a:ext cx="4671554" cy="235569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41277EBE-278B-4B7A-A271-35BAB88676E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A86CF8C-17D0-4421-BCA1-DC8F6E61F4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3164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A300C-5B1A-4933-9D34-195D4BC6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8"/>
            <a:ext cx="9144000" cy="5134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5ED5DA-5360-4E8A-8B42-50AC0FF12336}"/>
              </a:ext>
            </a:extLst>
          </p:cNvPr>
          <p:cNvSpPr/>
          <p:nvPr/>
        </p:nvSpPr>
        <p:spPr>
          <a:xfrm>
            <a:off x="7156997" y="3291257"/>
            <a:ext cx="1385541" cy="6104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12C7612A-7AED-41B7-99AB-B319431873B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47B2D96-B381-46C4-B155-85816751C7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5813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8B3F7E-0FFD-4ECD-9C87-DF14E963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8"/>
            <a:ext cx="9144000" cy="5135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0C37E-940D-4A52-8DED-E7FC20521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2284"/>
            <a:ext cx="3517940" cy="31312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8DD350-A255-4651-8921-8EDDEC8ACC00}"/>
              </a:ext>
            </a:extLst>
          </p:cNvPr>
          <p:cNvSpPr/>
          <p:nvPr/>
        </p:nvSpPr>
        <p:spPr>
          <a:xfrm>
            <a:off x="7156997" y="4183397"/>
            <a:ext cx="1446653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8A4292-6B93-4DF0-80AB-645EFA918682}"/>
              </a:ext>
            </a:extLst>
          </p:cNvPr>
          <p:cNvSpPr/>
          <p:nvPr/>
        </p:nvSpPr>
        <p:spPr>
          <a:xfrm>
            <a:off x="2729883" y="2583402"/>
            <a:ext cx="788056" cy="99873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E04AA039-84F9-4711-8763-C7C32BB7082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5B7F05F-74D0-4D86-A97F-57FF2CBF04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3947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A86AC-2D89-4216-8330-C10B2549C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5"/>
            <a:ext cx="9144000" cy="513203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D442A33-8C77-4C9F-8EEA-8FE6EBD485A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2E9A102-719C-40B9-BDFC-4D544F6154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4162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A568B-D9AF-49CC-BAA6-59176A144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2BB4CA9-2FDF-4591-8CF0-EC72EA5F41A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224BEEE-72C2-4700-95A9-3ECA18081D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179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3A32848-FE97-4DF7-9D11-62E473FA07D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FABF0F7-78ED-45BB-AC09-FEAC72039A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249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1"/>
            <a:ext cx="6693490" cy="101421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24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Owner, Fleitas Arts</a:t>
            </a:r>
          </a:p>
        </p:txBody>
      </p:sp>
      <p:sp>
        <p:nvSpPr>
          <p:cNvPr id="26" name="Parallelogram 1">
            <a:extLst>
              <a:ext uri="{FF2B5EF4-FFF2-40B4-BE49-F238E27FC236}">
                <a16:creationId xmlns:a16="http://schemas.microsoft.com/office/drawing/2014/main" id="{4682DD00-6EB3-4989-BEA3-1005BCEEF16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27" name="Picture 26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C3285C23-F41E-4D27-83C1-9E541AB17ABE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5C7BBE-8512-4D67-887A-4FFE64A98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AF49351-FA5D-4007-A3EC-842C345C019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E08EAE3-E004-42E6-A5E6-EA8D815F99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22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729B1-B544-4AB7-8444-945E5431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B791DFE-2257-4155-98B2-6FACBD27590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26C11E9-2971-43D0-AA1F-0C0596F4F2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72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72465-697E-49F9-87FD-EF2A40AC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819DB21-0B36-495F-B69C-98C8CB1BDA4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8A00720-C556-4C2E-8FFA-8ECDD16CB6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52962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BE963-E0B4-45BB-871B-E7F2097D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7BE08E4-179E-4D9A-8450-2640E95A6E0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02B74F0-55FD-4881-B47A-A5E25D841D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5328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3885C1-3477-4079-96D5-326FB1EE2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3CA3712-33AE-4FF2-B792-17F38B1301E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2CF348A-8458-4B8E-8FA2-146E713185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1174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556C7-3E2B-4198-B919-75FA229A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22650B2-1748-4265-9251-6FCC979FDCC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F104DA0-70C1-4AFA-A15A-DFA843D623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1739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8ECC3-3B94-46DB-9EA9-970E2A1C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2FD9202-03F8-465D-B3B6-07DF6D556E7A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49C898C-90A9-4104-B5C7-764D7B93FE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1735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F1432-3DE4-4CDF-8DCD-FD112A3F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41E61BF-D04C-483E-884E-B9A25C05C89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6315CC9-2F44-40A0-A326-C0962F6D44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2927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62EE30-DAF6-428F-98D2-30DDBD0A7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7D85E84B-15D3-4325-9798-478F12E32E6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CA5CAFE-ED0B-47CE-99D5-AACA322A94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267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CF6C4-1435-40CA-B87D-76DBB12C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C28A64ED-E128-4D45-A1B2-3FDD8AD3A07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AAD0DA8-7FCE-4EFE-8866-9F905A8EB1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448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Data Studio Notebook</a:t>
            </a:r>
          </a:p>
          <a:p>
            <a:r>
              <a:rPr lang="en-US" dirty="0"/>
              <a:t>PowerApps</a:t>
            </a:r>
          </a:p>
          <a:p>
            <a:r>
              <a:rPr lang="en-US" dirty="0"/>
              <a:t>Microsoft Flow</a:t>
            </a:r>
          </a:p>
          <a:p>
            <a:r>
              <a:rPr lang="en-US" dirty="0"/>
              <a:t>Data Gateway</a:t>
            </a:r>
          </a:p>
          <a:p>
            <a:r>
              <a:rPr lang="en-US" dirty="0"/>
              <a:t>Siri</a:t>
            </a:r>
          </a:p>
          <a:p>
            <a:r>
              <a:rPr lang="en-US" dirty="0"/>
              <a:t>Publish &amp; Share Security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03D6A5E2-B8B3-435E-A302-CE3BA724DAD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3DAD34F6-1A43-4032-B7A0-820A809D4E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6015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FDCB01-9EFB-44A3-8927-B18590160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465BE8B-5733-40F9-8DDC-9CA8B97EBF6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DD4D6B3-9896-4A92-8002-9EB3470C78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4776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2AC3B9-9222-4F44-B185-CFE3ECDC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2C605-CDF3-4530-B765-C90B725D3CE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2F4E6D2-7669-4522-B94F-D70CE7286E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0152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26A63-8C65-40E3-92F3-628B05A7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70EC0BB-3A87-4D43-BD7D-1B3E392BEDB2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2754DF1-293E-4312-927C-126C43EE9C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65825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B2AEC-4C26-4D70-B8C5-32606ED5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D1FD145-EF52-45A1-9091-66D5C0FB4C1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10D0707-EE58-4B7A-9A56-475918E68D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8451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A695E1-05E1-41CD-8C91-FECA3C7D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2A341B14-6D3B-40F6-BB8A-39C82F93F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5978129" y="2686346"/>
            <a:ext cx="685800" cy="6858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8CC2527D-74CF-4624-AB3D-4518E6B0538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1AFACA68-C8A4-4191-900B-912B7991A47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0625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90347-6D2D-447B-85AC-E9E2416A6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A9F0A5F-EA38-4642-B41F-D243362A65AA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D874CC7-99D3-4FB0-A2C0-C9D422B357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24699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BE896-D2F6-4C32-B8E1-F39C3164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C103D0-94D9-4E57-94A7-7BCEEFE8581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3A26EBB-2B09-4AF3-8CCB-5E89BBC43B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79391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22230-7B32-4D1E-BE5C-7E88FD82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8"/>
            <a:ext cx="9144000" cy="513558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670DB4E6-7651-4627-94DA-E45D915C58D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09858C4-5EEF-4477-BAF4-D4F0CB6773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2571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E9CD-2E1C-4EF7-899E-38861B26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"/>
            <a:ext cx="9144000" cy="513835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418BE06-8A97-4560-9C89-242E7D9D5E2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098FC91-774F-4493-9D0B-18719ADACC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63253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3B232-3769-43EA-9FB6-451E85DFC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" y="0"/>
            <a:ext cx="9135565" cy="51435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B9E19FE-ACC6-4D62-9CF1-986D1DF6F84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D939F24-DCE6-44C7-8746-D5E812B364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939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en-US" dirty="0"/>
              <a:t>Ai Builder (Forms)</a:t>
            </a:r>
          </a:p>
          <a:p>
            <a:pPr>
              <a:buAutoNum type="arabicPeriod" startAt="7"/>
            </a:pPr>
            <a:r>
              <a:rPr lang="en-US" dirty="0"/>
              <a:t>Row-Level-Security (RLS)</a:t>
            </a:r>
          </a:p>
          <a:p>
            <a:pPr>
              <a:buAutoNum type="arabicPeriod" startAt="7"/>
            </a:pPr>
            <a:r>
              <a:rPr lang="en-US" dirty="0"/>
              <a:t>Approvals</a:t>
            </a:r>
          </a:p>
          <a:p>
            <a:pPr>
              <a:buAutoNum type="arabicPeriod" startAt="7"/>
            </a:pPr>
            <a:r>
              <a:rPr lang="en-US" dirty="0"/>
              <a:t>ISS HTTP Web API</a:t>
            </a:r>
          </a:p>
          <a:p>
            <a:pPr>
              <a:buAutoNum type="arabicPeriod" startAt="7"/>
            </a:pPr>
            <a:r>
              <a:rPr lang="en-US" dirty="0"/>
              <a:t>Power Virtual Agents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E3925C14-44C9-4A75-A4F3-2D84A3D3F527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BF09E5CE-4B3C-48B8-8497-98C22E34FA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8123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3C366-E6CF-4169-8867-19DC1D510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BDDF2FF-B8CC-4C89-BBFC-AE12F741920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6D633B0-F1F0-43AC-A86C-8FFABD1152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78333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9FB3BC-143E-4B8F-BADF-F3C89C1A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0"/>
            <a:ext cx="9144000" cy="51284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0F529B-5226-4795-873F-FDAC722C4E83}"/>
              </a:ext>
            </a:extLst>
          </p:cNvPr>
          <p:cNvSpPr/>
          <p:nvPr/>
        </p:nvSpPr>
        <p:spPr>
          <a:xfrm>
            <a:off x="7156997" y="2381251"/>
            <a:ext cx="1945926" cy="21371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9AFD8F86-7431-4CAF-8C24-4BC77D7A7E7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1826B37-27E0-4428-8EF5-AE2EA6EBAC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2111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D5755-1863-4A3B-A819-9F10A2DE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"/>
            <a:ext cx="9144000" cy="513835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9B7C568-5B56-4864-89DB-6E5C30C6E1A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30DF341-E391-4FD0-BB90-EA5BEA05CA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57039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1EB75-C32E-42A8-9DBB-4F8AE6B4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"/>
            <a:ext cx="9144000" cy="51411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B53F6-42BF-485A-9AC7-D24CD05921AA}"/>
              </a:ext>
            </a:extLst>
          </p:cNvPr>
          <p:cNvSpPr/>
          <p:nvPr/>
        </p:nvSpPr>
        <p:spPr>
          <a:xfrm>
            <a:off x="2276498" y="1748717"/>
            <a:ext cx="819590" cy="3153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DBB719AA-28A8-4EC9-9923-4307A31AB17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C05E405-E74F-41B9-85BE-155E7E91AD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76736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DB0FE-3704-49D4-95CD-399DF91BA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8390" cy="51435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2205432-80D9-4B16-A22C-A921E7220FD3}"/>
              </a:ext>
            </a:extLst>
          </p:cNvPr>
          <p:cNvSpPr/>
          <p:nvPr/>
        </p:nvSpPr>
        <p:spPr>
          <a:xfrm>
            <a:off x="2425822" y="1471474"/>
            <a:ext cx="1427780" cy="146482"/>
          </a:xfrm>
          <a:prstGeom prst="roundRect">
            <a:avLst>
              <a:gd name="adj" fmla="val 23982"/>
            </a:avLst>
          </a:prstGeom>
          <a:noFill/>
          <a:ln w="38100">
            <a:solidFill>
              <a:srgbClr val="007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D13A5D-11E9-470B-B56B-B54C40F96CBD}"/>
              </a:ext>
            </a:extLst>
          </p:cNvPr>
          <p:cNvSpPr/>
          <p:nvPr/>
        </p:nvSpPr>
        <p:spPr>
          <a:xfrm>
            <a:off x="2430954" y="1617956"/>
            <a:ext cx="1417517" cy="758885"/>
          </a:xfrm>
          <a:prstGeom prst="roundRect">
            <a:avLst>
              <a:gd name="adj" fmla="val 5254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B05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916C72-6632-42F2-A632-2CDAF07841D9}"/>
              </a:ext>
            </a:extLst>
          </p:cNvPr>
          <p:cNvSpPr/>
          <p:nvPr/>
        </p:nvSpPr>
        <p:spPr>
          <a:xfrm>
            <a:off x="2425822" y="2376840"/>
            <a:ext cx="2189041" cy="793597"/>
          </a:xfrm>
          <a:prstGeom prst="roundRect">
            <a:avLst>
              <a:gd name="adj" fmla="val 654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DB7B66-7F14-46AD-8CCA-55DCA1B47F37}"/>
              </a:ext>
            </a:extLst>
          </p:cNvPr>
          <p:cNvSpPr txBox="1"/>
          <p:nvPr/>
        </p:nvSpPr>
        <p:spPr>
          <a:xfrm>
            <a:off x="3848471" y="187044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 true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B1DB9-BFFF-4E69-BF60-754275CA962D}"/>
              </a:ext>
            </a:extLst>
          </p:cNvPr>
          <p:cNvSpPr txBox="1"/>
          <p:nvPr/>
        </p:nvSpPr>
        <p:spPr>
          <a:xfrm>
            <a:off x="4614862" y="2646681"/>
            <a:ext cx="96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Else false</a:t>
            </a:r>
            <a:endParaRPr lang="en-US" sz="12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392DF-041E-4093-AC3F-D0A95364FDB4}"/>
              </a:ext>
            </a:extLst>
          </p:cNvPr>
          <p:cNvSpPr txBox="1"/>
          <p:nvPr/>
        </p:nvSpPr>
        <p:spPr>
          <a:xfrm>
            <a:off x="3848471" y="1417757"/>
            <a:ext cx="746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5D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</a:p>
        </p:txBody>
      </p:sp>
      <p:sp>
        <p:nvSpPr>
          <p:cNvPr id="9" name="Parallelogram 1">
            <a:extLst>
              <a:ext uri="{FF2B5EF4-FFF2-40B4-BE49-F238E27FC236}">
                <a16:creationId xmlns:a16="http://schemas.microsoft.com/office/drawing/2014/main" id="{8A907225-2B66-4DDB-846F-44CD2F64D9B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896B71F-3E9B-47E9-AED3-DFA9CEAFA8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02989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6B9E4-25B3-4FC4-8DE3-E16773AB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D1F26-487E-4EE6-BC72-8EFF6352C2CD}"/>
              </a:ext>
            </a:extLst>
          </p:cNvPr>
          <p:cNvSpPr/>
          <p:nvPr/>
        </p:nvSpPr>
        <p:spPr>
          <a:xfrm>
            <a:off x="2283156" y="1315930"/>
            <a:ext cx="3502865" cy="32716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3162AAB-9D04-4F78-AA45-F2028C5A0479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8F4546-3EE8-4AD8-9F15-C99786DEA0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4450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416890-D59E-4665-965D-68EF654A0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0DE7C0-E918-4ED9-82FC-E99504563900}"/>
              </a:ext>
            </a:extLst>
          </p:cNvPr>
          <p:cNvSpPr/>
          <p:nvPr/>
        </p:nvSpPr>
        <p:spPr>
          <a:xfrm>
            <a:off x="2689935" y="3628748"/>
            <a:ext cx="3096086" cy="78567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0901AB1D-83CD-4160-B4F7-1C8446CF3D6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799752B-200A-466B-AB87-3B068425D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64421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697EA7-A2BD-4C20-9E26-391E5B3A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2C1AB88-DDAA-4195-A399-27840ECBA31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40407C0-DEF1-48A3-ABED-E6C0076CB3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8555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727A99-CCD5-4B0C-A92B-9C457BDB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42E8F29-7EDC-4E87-8A3A-AD89F6DE066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289AACE-77DF-4D20-BC9C-F8E83BA425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70107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DF9AB-4117-4AE8-BBD5-5E7BE5AD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D083828-AC7B-4616-B67E-4BBB827BEDB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5014E9D-E4D2-4EB9-B171-02D100D2BF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687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04" y="2409477"/>
            <a:ext cx="4386356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Azure Data Studio</a:t>
            </a:r>
            <a:br>
              <a:rPr lang="en-US" dirty="0"/>
            </a:br>
            <a:r>
              <a:rPr lang="en-US" dirty="0"/>
              <a:t>Notebook</a:t>
            </a: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E3E70800-9DF5-4E0F-B11F-5897C11BBED7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one</a:t>
            </a:r>
            <a:endParaRPr lang="en-US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450D5A72-BB6F-4ADD-8A9F-F9E7CAB7847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0BA8FD83-0974-49B5-853F-2410EF95D6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C3C12-5F41-40AB-AA1C-009332ED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73148C-150D-4B3D-B79C-E1DD945D25B8}"/>
              </a:ext>
            </a:extLst>
          </p:cNvPr>
          <p:cNvSpPr/>
          <p:nvPr/>
        </p:nvSpPr>
        <p:spPr>
          <a:xfrm>
            <a:off x="1476347" y="1036086"/>
            <a:ext cx="658387" cy="31944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EAE52-18D0-4E04-9604-A4AF847B0A37}"/>
              </a:ext>
            </a:extLst>
          </p:cNvPr>
          <p:cNvSpPr/>
          <p:nvPr/>
        </p:nvSpPr>
        <p:spPr>
          <a:xfrm>
            <a:off x="742950" y="837605"/>
            <a:ext cx="373261" cy="24110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260411DF-75BE-4E73-AC2B-B52F04B46A3E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59A5256-CF48-4CDB-909B-09175B1C08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1367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4660E-E1E9-487B-8D8E-C1BCA519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76CCBAFF-3134-426B-AFD6-557FD091524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898EB91-4931-4DA8-A399-7C987615E9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06646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C89105-424B-4933-89DF-65A93A9B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" y="0"/>
            <a:ext cx="914048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042BE5-6832-46C0-BD42-D209C6D24417}"/>
              </a:ext>
            </a:extLst>
          </p:cNvPr>
          <p:cNvSpPr/>
          <p:nvPr/>
        </p:nvSpPr>
        <p:spPr>
          <a:xfrm>
            <a:off x="6753255" y="1036086"/>
            <a:ext cx="658387" cy="31944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7DC3D0-8DEE-4FA6-A2A1-6C7E5C49A662}"/>
              </a:ext>
            </a:extLst>
          </p:cNvPr>
          <p:cNvSpPr/>
          <p:nvPr/>
        </p:nvSpPr>
        <p:spPr>
          <a:xfrm>
            <a:off x="742950" y="837605"/>
            <a:ext cx="373261" cy="24110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89F55842-BD22-4CA0-9F2F-6CBD13ABFD6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885A599-3546-42A2-A6D3-20E3F3710F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3237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A968B-AA2C-4611-B534-DB801154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" r="46"/>
          <a:stretch/>
        </p:blipFill>
        <p:spPr>
          <a:xfrm>
            <a:off x="1" y="1"/>
            <a:ext cx="9168547" cy="51411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0E08D-20C9-45A3-A0B1-581ADBE56459}"/>
              </a:ext>
            </a:extLst>
          </p:cNvPr>
          <p:cNvSpPr/>
          <p:nvPr/>
        </p:nvSpPr>
        <p:spPr>
          <a:xfrm>
            <a:off x="8351044" y="3330118"/>
            <a:ext cx="486753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CD57E-F015-4D43-9DF2-ECC53283CE91}"/>
              </a:ext>
            </a:extLst>
          </p:cNvPr>
          <p:cNvSpPr/>
          <p:nvPr/>
        </p:nvSpPr>
        <p:spPr>
          <a:xfrm>
            <a:off x="6566824" y="4145491"/>
            <a:ext cx="245933" cy="2502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43F3FFAD-ED4F-41E3-9117-203425BE28E5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76A402B-B80D-4DC5-80E3-E1EE7B9E5B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19251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F9911-8BE9-4870-B510-9816875CF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4217" cy="5137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7B8D19-A5FB-4C25-92DA-3F3BE9883A6C}"/>
              </a:ext>
            </a:extLst>
          </p:cNvPr>
          <p:cNvSpPr/>
          <p:nvPr/>
        </p:nvSpPr>
        <p:spPr>
          <a:xfrm>
            <a:off x="8644820" y="3341429"/>
            <a:ext cx="486753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A4CD6-5F26-4C31-B411-9F9B1CE2BCDD}"/>
              </a:ext>
            </a:extLst>
          </p:cNvPr>
          <p:cNvSpPr/>
          <p:nvPr/>
        </p:nvSpPr>
        <p:spPr>
          <a:xfrm>
            <a:off x="7257453" y="4149063"/>
            <a:ext cx="245933" cy="2502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B532C1C9-895B-42C9-A939-D65DECF4F69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C76C640-11FF-4982-B973-6331FC27EE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75320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4940E-631B-4682-B746-AB22BAE9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7"/>
            <a:ext cx="9144000" cy="5136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42FDA-E77A-4B4A-8008-4D6E954AC82F}"/>
              </a:ext>
            </a:extLst>
          </p:cNvPr>
          <p:cNvSpPr/>
          <p:nvPr/>
        </p:nvSpPr>
        <p:spPr>
          <a:xfrm>
            <a:off x="515093" y="2623352"/>
            <a:ext cx="583519" cy="38617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65CC-08BE-4B9E-849E-29D627E83CC1}"/>
              </a:ext>
            </a:extLst>
          </p:cNvPr>
          <p:cNvSpPr/>
          <p:nvPr/>
        </p:nvSpPr>
        <p:spPr>
          <a:xfrm>
            <a:off x="1773502" y="3435659"/>
            <a:ext cx="570203" cy="21669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083806E6-42B7-4F5D-90AE-1A1192BB19DB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28A907E-1C4E-4028-B5B9-DAA02600AF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81122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End">
            <a:extLst>
              <a:ext uri="{FF2B5EF4-FFF2-40B4-BE49-F238E27FC236}">
                <a16:creationId xmlns:a16="http://schemas.microsoft.com/office/drawing/2014/main" id="{08064AE1-8D40-46BB-A1D9-B0A88622C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538772E-505A-4F27-84EA-BBEB5CFADEE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CA1B9AD-2500-406D-BA76-B8F1EB0876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9974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3A802-F852-485A-841A-0771A2369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C25DA1FC-812B-4140-924C-C786549D18FC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0CFFBED-90AF-4A01-B8DE-CCE315F3C5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71953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6D98C2-047C-4FC3-BBEC-744B7E43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6"/>
            <a:ext cx="9144000" cy="51340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12F9FB-B000-449B-899D-8CF34D8B306D}"/>
              </a:ext>
            </a:extLst>
          </p:cNvPr>
          <p:cNvSpPr/>
          <p:nvPr/>
        </p:nvSpPr>
        <p:spPr>
          <a:xfrm>
            <a:off x="8022432" y="2128341"/>
            <a:ext cx="1109141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33414-988E-47B5-8B96-FC6B2701DC54}"/>
              </a:ext>
            </a:extLst>
          </p:cNvPr>
          <p:cNvSpPr/>
          <p:nvPr/>
        </p:nvSpPr>
        <p:spPr>
          <a:xfrm>
            <a:off x="6337388" y="3248560"/>
            <a:ext cx="486753" cy="50190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AD133-A8E0-43D1-8688-1D5ADD5C66A2}"/>
              </a:ext>
            </a:extLst>
          </p:cNvPr>
          <p:cNvSpPr/>
          <p:nvPr/>
        </p:nvSpPr>
        <p:spPr>
          <a:xfrm>
            <a:off x="6930320" y="2684204"/>
            <a:ext cx="486753" cy="50190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EB4C21DF-249E-475E-A1A4-9A0B32AEACF8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79995C4-34FF-42B8-95AC-5458AD7D94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53834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3DDB6-C72F-4ECD-90FE-5275EA35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"/>
            <a:ext cx="9144000" cy="514191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98093DA6-B8F9-438D-8867-5552CF15C522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C1FD41-E8CB-44FA-9C0E-453CBC31E0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833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887A80D-4BD5-4EFE-A5F0-57D1D133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8564" cy="514093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D231D2A-F613-45C8-A70F-74E30490C71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38C40FC-0C29-4FB8-A866-AE23DCA2F7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1746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8ED7-35BE-4900-B6F3-8D806DE5D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8BCA38CD-8265-42D0-982A-45AC0BE9C0B6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468BE8E-AFCD-4CD0-986B-3310C19B69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1836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04FA6-90A0-4FA3-8AF2-9EC7D7CB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"/>
            <a:ext cx="9144000" cy="5138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007CC-35E1-476C-BF31-B4302B93DD28}"/>
              </a:ext>
            </a:extLst>
          </p:cNvPr>
          <p:cNvSpPr/>
          <p:nvPr/>
        </p:nvSpPr>
        <p:spPr>
          <a:xfrm>
            <a:off x="7157621" y="3161656"/>
            <a:ext cx="1960040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E7EBB0B7-3EB8-4BC8-AB3E-E2C4C68553FA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EF7DB27-9815-489C-90A0-BF390D050F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9120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BBF43-A3FF-495E-912D-0BCEB8CE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" y="0"/>
            <a:ext cx="914048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ED01C6-9E6F-43A4-A711-35D8A41E6FAB}"/>
              </a:ext>
            </a:extLst>
          </p:cNvPr>
          <p:cNvSpPr/>
          <p:nvPr/>
        </p:nvSpPr>
        <p:spPr>
          <a:xfrm>
            <a:off x="7186662" y="2516820"/>
            <a:ext cx="763292" cy="145815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389CADED-9AAC-4E39-A6CD-AE6D2A4F0821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ED55F9B-C87A-4A87-9AAE-1AC8DE21C4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0632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End">
            <a:extLst>
              <a:ext uri="{FF2B5EF4-FFF2-40B4-BE49-F238E27FC236}">
                <a16:creationId xmlns:a16="http://schemas.microsoft.com/office/drawing/2014/main" id="{DE88C918-9A7C-4348-9BF9-1299C7D5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B9F9CB7-1873-46D1-9D4D-4E47BBCFAC00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1C6247A-603D-485C-BB29-5EE4D8BC78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00117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E252-BB58-425E-8C4F-48D1F410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6FBE485E-C2B8-4139-BE51-4794B862C9FD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3D225A4-D411-4AEA-8912-9EC7F025ED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74879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643395-742A-4B44-83B1-E23B18515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526ED7-6ED7-4CA3-B75F-B9C102F4411C}"/>
              </a:ext>
            </a:extLst>
          </p:cNvPr>
          <p:cNvSpPr/>
          <p:nvPr/>
        </p:nvSpPr>
        <p:spPr>
          <a:xfrm>
            <a:off x="6751468" y="2516821"/>
            <a:ext cx="72268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A843EC9D-8E31-4345-9DD6-FA879458E76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5F7BD60-8573-4967-93D0-0B165C4B5F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3906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07F1AE-1D32-44EB-AB08-5C5C6CC3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3A7D3BB-E750-4397-8DF9-7FEE78C18AD4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3CFD120-C070-4905-80D7-C568DA34A5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35490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3D4F7-A0E9-4DE9-9806-20C189F56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C21531-D067-46A1-93DD-845EE57FFBDC}"/>
              </a:ext>
            </a:extLst>
          </p:cNvPr>
          <p:cNvSpPr/>
          <p:nvPr/>
        </p:nvSpPr>
        <p:spPr>
          <a:xfrm>
            <a:off x="7972425" y="1931033"/>
            <a:ext cx="494705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6EE2E-56C3-4DF4-B08B-77AA1A1558C2}"/>
              </a:ext>
            </a:extLst>
          </p:cNvPr>
          <p:cNvSpPr/>
          <p:nvPr/>
        </p:nvSpPr>
        <p:spPr>
          <a:xfrm>
            <a:off x="7179469" y="3657601"/>
            <a:ext cx="1762988" cy="98405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C72C555A-B384-41A5-A22D-083777B0365F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A10E8AD-2273-4CA9-AC85-D989F2DBB8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8829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FB171-1D5A-4359-8650-8A70389B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435616-884F-49F6-9C4D-14AB7FF1FF47}"/>
              </a:ext>
            </a:extLst>
          </p:cNvPr>
          <p:cNvSpPr/>
          <p:nvPr/>
        </p:nvSpPr>
        <p:spPr>
          <a:xfrm>
            <a:off x="660797" y="2981969"/>
            <a:ext cx="573286" cy="464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0D2EC-9543-49B4-8BA6-C53C078AED6C}"/>
              </a:ext>
            </a:extLst>
          </p:cNvPr>
          <p:cNvSpPr/>
          <p:nvPr/>
        </p:nvSpPr>
        <p:spPr>
          <a:xfrm>
            <a:off x="135732" y="1310446"/>
            <a:ext cx="1762988" cy="29289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B65EA2-DCC0-49BA-B867-05DB0A4DC5C1}"/>
              </a:ext>
            </a:extLst>
          </p:cNvPr>
          <p:cNvSpPr/>
          <p:nvPr/>
        </p:nvSpPr>
        <p:spPr>
          <a:xfrm>
            <a:off x="2430263" y="1310446"/>
            <a:ext cx="1624613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DA3C9-3223-4A41-8B87-0843A070CB91}"/>
              </a:ext>
            </a:extLst>
          </p:cNvPr>
          <p:cNvSpPr/>
          <p:nvPr/>
        </p:nvSpPr>
        <p:spPr>
          <a:xfrm>
            <a:off x="5000625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Parallelogram 1">
            <a:extLst>
              <a:ext uri="{FF2B5EF4-FFF2-40B4-BE49-F238E27FC236}">
                <a16:creationId xmlns:a16="http://schemas.microsoft.com/office/drawing/2014/main" id="{87EE6705-8262-4A3C-B2E5-6D36C5180C83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66DC068-8E40-46D9-B787-A0DB969909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35708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0DEA6-645B-4F7F-924F-172BD201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C7F0AE-054D-4CC3-8476-4BBA30FF85F7}"/>
              </a:ext>
            </a:extLst>
          </p:cNvPr>
          <p:cNvSpPr/>
          <p:nvPr/>
        </p:nvSpPr>
        <p:spPr>
          <a:xfrm>
            <a:off x="471487" y="2571750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97985-1317-4FAF-9FD7-0BA3CA404BB2}"/>
              </a:ext>
            </a:extLst>
          </p:cNvPr>
          <p:cNvSpPr/>
          <p:nvPr/>
        </p:nvSpPr>
        <p:spPr>
          <a:xfrm>
            <a:off x="135732" y="1310446"/>
            <a:ext cx="1762988" cy="29289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694277-29FA-4F6D-BAD3-EA1209B9C213}"/>
              </a:ext>
            </a:extLst>
          </p:cNvPr>
          <p:cNvSpPr/>
          <p:nvPr/>
        </p:nvSpPr>
        <p:spPr>
          <a:xfrm>
            <a:off x="2430262" y="1310446"/>
            <a:ext cx="448670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605975B4-767D-4899-B594-981E8632828A}"/>
              </a:ext>
            </a:extLst>
          </p:cNvPr>
          <p:cNvSpPr/>
          <p:nvPr/>
        </p:nvSpPr>
        <p:spPr>
          <a:xfrm rot="5400000" flipH="1">
            <a:off x="6511796" y="2453955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94D3B99-E894-4F12-94A7-E228502B4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196" y="4899070"/>
            <a:ext cx="229465" cy="230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9658724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7541</TotalTime>
  <Words>9043</Words>
  <Application>Microsoft Office PowerPoint</Application>
  <PresentationFormat>On-screen Show (16:9)</PresentationFormat>
  <Paragraphs>1115</Paragraphs>
  <Slides>274</Slides>
  <Notes>232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274</vt:i4>
      </vt:variant>
    </vt:vector>
  </HeadingPairs>
  <TitlesOfParts>
    <vt:vector size="286" baseType="lpstr">
      <vt:lpstr>Arial</vt:lpstr>
      <vt:lpstr>Calibri</vt:lpstr>
      <vt:lpstr>Calibri Light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Demos</vt:lpstr>
      <vt:lpstr>Azure Data Studio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Automate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Gateway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Siri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Forms – Ai builder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Row-Level-Security (RLS)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Approvals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International Space Station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aka.ms/TryPVA </vt:lpstr>
      <vt:lpstr>PowerPoint Presentation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HiramFleitas_PowerPlatformGameChanger</dc:title>
  <dc:creator>hf0524@universalproperty.com</dc:creator>
  <cp:keywords>PowerApps, MS Flow, Power BI</cp:keywords>
  <cp:lastModifiedBy>Hiram Fleitas</cp:lastModifiedBy>
  <cp:revision>1405</cp:revision>
  <dcterms:created xsi:type="dcterms:W3CDTF">2013-07-12T18:23:55Z</dcterms:created>
  <dcterms:modified xsi:type="dcterms:W3CDTF">2019-12-06T23:30:38Z</dcterms:modified>
  <cp:category>Develop</cp:category>
  <cp:contentStatus/>
</cp:coreProperties>
</file>